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343" r:id="rId2"/>
    <p:sldId id="325" r:id="rId3"/>
    <p:sldId id="327" r:id="rId4"/>
    <p:sldId id="358" r:id="rId5"/>
    <p:sldId id="263" r:id="rId6"/>
    <p:sldId id="328" r:id="rId7"/>
    <p:sldId id="332" r:id="rId8"/>
    <p:sldId id="876" r:id="rId9"/>
    <p:sldId id="877" r:id="rId10"/>
    <p:sldId id="878" r:id="rId11"/>
    <p:sldId id="879" r:id="rId12"/>
    <p:sldId id="412" r:id="rId13"/>
    <p:sldId id="880" r:id="rId14"/>
    <p:sldId id="871" r:id="rId15"/>
    <p:sldId id="875" r:id="rId16"/>
    <p:sldId id="881" r:id="rId17"/>
    <p:sldId id="296" r:id="rId18"/>
    <p:sldId id="882" r:id="rId19"/>
    <p:sldId id="292" r:id="rId20"/>
    <p:sldId id="428" r:id="rId21"/>
    <p:sldId id="874" r:id="rId22"/>
    <p:sldId id="411" r:id="rId23"/>
    <p:sldId id="872" r:id="rId24"/>
    <p:sldId id="288" r:id="rId25"/>
    <p:sldId id="289" r:id="rId26"/>
    <p:sldId id="873" r:id="rId27"/>
    <p:sldId id="628" r:id="rId28"/>
    <p:sldId id="629" r:id="rId29"/>
    <p:sldId id="630" r:id="rId30"/>
    <p:sldId id="631" r:id="rId31"/>
    <p:sldId id="632" r:id="rId32"/>
    <p:sldId id="287" r:id="rId33"/>
    <p:sldId id="869" r:id="rId34"/>
    <p:sldId id="401" r:id="rId35"/>
    <p:sldId id="323" r:id="rId36"/>
    <p:sldId id="319" r:id="rId37"/>
    <p:sldId id="320" r:id="rId38"/>
    <p:sldId id="321" r:id="rId39"/>
    <p:sldId id="322" r:id="rId40"/>
    <p:sldId id="326"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325"/>
            <p14:sldId id="327"/>
            <p14:sldId id="358"/>
            <p14:sldId id="263"/>
            <p14:sldId id="328"/>
            <p14:sldId id="332"/>
            <p14:sldId id="876"/>
            <p14:sldId id="877"/>
            <p14:sldId id="878"/>
            <p14:sldId id="879"/>
            <p14:sldId id="412"/>
            <p14:sldId id="880"/>
            <p14:sldId id="871"/>
          </p14:sldIdLst>
        </p14:section>
        <p14:section name="Best Practices" id="{8ADEC24F-7DCD-4451-B967-78123B519E7A}">
          <p14:sldIdLst>
            <p14:sldId id="875"/>
            <p14:sldId id="881"/>
            <p14:sldId id="296"/>
            <p14:sldId id="882"/>
            <p14:sldId id="292"/>
            <p14:sldId id="428"/>
            <p14:sldId id="874"/>
            <p14:sldId id="411"/>
            <p14:sldId id="872"/>
            <p14:sldId id="288"/>
            <p14:sldId id="289"/>
            <p14:sldId id="873"/>
            <p14:sldId id="628"/>
            <p14:sldId id="629"/>
            <p14:sldId id="630"/>
            <p14:sldId id="631"/>
            <p14:sldId id="632"/>
            <p14:sldId id="287"/>
            <p14:sldId id="869"/>
            <p14:sldId id="401"/>
          </p14:sldIdLst>
        </p14:section>
        <p14:section name="Personality Type Added Info" id="{1296DAFA-7B6A-4620-9E99-7BA15ECEC065}">
          <p14:sldIdLst>
            <p14:sldId id="323"/>
            <p14:sldId id="319"/>
            <p14:sldId id="320"/>
            <p14:sldId id="321"/>
            <p14:sldId id="322"/>
            <p14:sldId id="32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23225-9B28-4837-926E-494D57287DC7}" v="1174" dt="2019-11-05T22:22:08.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7" autoAdjust="0"/>
    <p:restoredTop sz="82796" autoAdjust="0"/>
  </p:normalViewPr>
  <p:slideViewPr>
    <p:cSldViewPr snapToGrid="0">
      <p:cViewPr varScale="1">
        <p:scale>
          <a:sx n="100" d="100"/>
          <a:sy n="100" d="100"/>
        </p:scale>
        <p:origin x="50" y="11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Kline" userId="42c403cd11f4e57c" providerId="OrgId" clId="{90523225-9B28-4837-926E-494D57287DC7}"/>
    <pc:docChg chg="undo redo custSel addSld delSld modSld sldOrd delMainMaster addSection modSection">
      <pc:chgData name="Kevin Kline" userId="42c403cd11f4e57c" providerId="OrgId" clId="{90523225-9B28-4837-926E-494D57287DC7}" dt="2019-11-05T22:22:21.968" v="4401" actId="14100"/>
      <pc:docMkLst>
        <pc:docMk/>
      </pc:docMkLst>
      <pc:sldChg chg="modSp del">
        <pc:chgData name="Kevin Kline" userId="42c403cd11f4e57c" providerId="OrgId" clId="{90523225-9B28-4837-926E-494D57287DC7}" dt="2019-11-05T22:22:03.150" v="4399" actId="47"/>
        <pc:sldMkLst>
          <pc:docMk/>
          <pc:sldMk cId="3583248177" sldId="258"/>
        </pc:sldMkLst>
        <pc:spChg chg="mod">
          <ac:chgData name="Kevin Kline" userId="42c403cd11f4e57c" providerId="OrgId" clId="{90523225-9B28-4837-926E-494D57287DC7}" dt="2019-11-05T21:50:38.202" v="4022" actId="14861"/>
          <ac:spMkLst>
            <pc:docMk/>
            <pc:sldMk cId="3583248177" sldId="258"/>
            <ac:spMk id="3" creationId="{00000000-0000-0000-0000-000000000000}"/>
          </ac:spMkLst>
        </pc:spChg>
        <pc:spChg chg="mod">
          <ac:chgData name="Kevin Kline" userId="42c403cd11f4e57c" providerId="OrgId" clId="{90523225-9B28-4837-926E-494D57287DC7}" dt="2019-11-05T21:50:38.202" v="4022" actId="14861"/>
          <ac:spMkLst>
            <pc:docMk/>
            <pc:sldMk cId="3583248177" sldId="258"/>
            <ac:spMk id="4" creationId="{00000000-0000-0000-0000-000000000000}"/>
          </ac:spMkLst>
        </pc:spChg>
        <pc:spChg chg="mod">
          <ac:chgData name="Kevin Kline" userId="42c403cd11f4e57c" providerId="OrgId" clId="{90523225-9B28-4837-926E-494D57287DC7}" dt="2019-11-05T21:50:38.202" v="4022" actId="14861"/>
          <ac:spMkLst>
            <pc:docMk/>
            <pc:sldMk cId="3583248177" sldId="258"/>
            <ac:spMk id="5" creationId="{00000000-0000-0000-0000-000000000000}"/>
          </ac:spMkLst>
        </pc:spChg>
        <pc:spChg chg="mod">
          <ac:chgData name="Kevin Kline" userId="42c403cd11f4e57c" providerId="OrgId" clId="{90523225-9B28-4837-926E-494D57287DC7}" dt="2019-11-05T21:50:38.202" v="4022" actId="14861"/>
          <ac:spMkLst>
            <pc:docMk/>
            <pc:sldMk cId="3583248177" sldId="258"/>
            <ac:spMk id="6" creationId="{00000000-0000-0000-0000-000000000000}"/>
          </ac:spMkLst>
        </pc:spChg>
        <pc:spChg chg="mod">
          <ac:chgData name="Kevin Kline" userId="42c403cd11f4e57c" providerId="OrgId" clId="{90523225-9B28-4837-926E-494D57287DC7}" dt="2019-11-05T21:50:38.202" v="4022" actId="14861"/>
          <ac:spMkLst>
            <pc:docMk/>
            <pc:sldMk cId="3583248177" sldId="258"/>
            <ac:spMk id="7" creationId="{00000000-0000-0000-0000-000000000000}"/>
          </ac:spMkLst>
        </pc:spChg>
        <pc:spChg chg="mod">
          <ac:chgData name="Kevin Kline" userId="42c403cd11f4e57c" providerId="OrgId" clId="{90523225-9B28-4837-926E-494D57287DC7}" dt="2019-11-05T21:50:38.202" v="4022" actId="14861"/>
          <ac:spMkLst>
            <pc:docMk/>
            <pc:sldMk cId="3583248177" sldId="258"/>
            <ac:spMk id="8" creationId="{00000000-0000-0000-0000-000000000000}"/>
          </ac:spMkLst>
        </pc:spChg>
      </pc:sldChg>
      <pc:sldChg chg="modSp add">
        <pc:chgData name="Kevin Kline" userId="42c403cd11f4e57c" providerId="OrgId" clId="{90523225-9B28-4837-926E-494D57287DC7}" dt="2019-11-05T22:22:21.968" v="4401" actId="14100"/>
        <pc:sldMkLst>
          <pc:docMk/>
          <pc:sldMk cId="494504894" sldId="263"/>
        </pc:sldMkLst>
        <pc:spChg chg="mod">
          <ac:chgData name="Kevin Kline" userId="42c403cd11f4e57c" providerId="OrgId" clId="{90523225-9B28-4837-926E-494D57287DC7}" dt="2019-11-05T22:22:21.968" v="4401" actId="14100"/>
          <ac:spMkLst>
            <pc:docMk/>
            <pc:sldMk cId="494504894" sldId="263"/>
            <ac:spMk id="2" creationId="{00000000-0000-0000-0000-000000000000}"/>
          </ac:spMkLst>
        </pc:spChg>
      </pc:sldChg>
      <pc:sldChg chg="modNotesTx">
        <pc:chgData name="Kevin Kline" userId="42c403cd11f4e57c" providerId="OrgId" clId="{90523225-9B28-4837-926E-494D57287DC7}" dt="2019-10-30T17:52:01.114" v="3702" actId="20577"/>
        <pc:sldMkLst>
          <pc:docMk/>
          <pc:sldMk cId="108872465" sldId="288"/>
        </pc:sldMkLst>
      </pc:sldChg>
      <pc:sldChg chg="modSp">
        <pc:chgData name="Kevin Kline" userId="42c403cd11f4e57c" providerId="OrgId" clId="{90523225-9B28-4837-926E-494D57287DC7}" dt="2019-10-30T17:56:35.752" v="3883"/>
        <pc:sldMkLst>
          <pc:docMk/>
          <pc:sldMk cId="2099248261" sldId="289"/>
        </pc:sldMkLst>
        <pc:spChg chg="mod">
          <ac:chgData name="Kevin Kline" userId="42c403cd11f4e57c" providerId="OrgId" clId="{90523225-9B28-4837-926E-494D57287DC7}" dt="2019-10-30T17:56:35.752" v="3883"/>
          <ac:spMkLst>
            <pc:docMk/>
            <pc:sldMk cId="2099248261" sldId="289"/>
            <ac:spMk id="9" creationId="{00000000-0000-0000-0000-000000000000}"/>
          </ac:spMkLst>
        </pc:spChg>
        <pc:picChg chg="mod">
          <ac:chgData name="Kevin Kline" userId="42c403cd11f4e57c" providerId="OrgId" clId="{90523225-9B28-4837-926E-494D57287DC7}" dt="2019-10-30T17:56:12.538" v="3880" actId="14100"/>
          <ac:picMkLst>
            <pc:docMk/>
            <pc:sldMk cId="2099248261" sldId="289"/>
            <ac:picMk id="7172" creationId="{E37AAF0A-E6AB-4827-8B0C-FA18A472F813}"/>
          </ac:picMkLst>
        </pc:picChg>
      </pc:sldChg>
      <pc:sldChg chg="addSp modSp modAnim modNotesTx">
        <pc:chgData name="Kevin Kline" userId="42c403cd11f4e57c" providerId="OrgId" clId="{90523225-9B28-4837-926E-494D57287DC7}" dt="2019-10-30T17:48:05.880" v="3475" actId="20577"/>
        <pc:sldMkLst>
          <pc:docMk/>
          <pc:sldMk cId="2237299788" sldId="292"/>
        </pc:sldMkLst>
        <pc:spChg chg="add mod">
          <ac:chgData name="Kevin Kline" userId="42c403cd11f4e57c" providerId="OrgId" clId="{90523225-9B28-4837-926E-494D57287DC7}" dt="2019-10-30T17:43:58.013" v="3412" actId="1076"/>
          <ac:spMkLst>
            <pc:docMk/>
            <pc:sldMk cId="2237299788" sldId="292"/>
            <ac:spMk id="7" creationId="{B39154D9-FBDA-4E58-9C1B-3B95B703697E}"/>
          </ac:spMkLst>
        </pc:spChg>
        <pc:spChg chg="mod">
          <ac:chgData name="Kevin Kline" userId="42c403cd11f4e57c" providerId="OrgId" clId="{90523225-9B28-4837-926E-494D57287DC7}" dt="2019-10-30T17:08:32.321" v="2562" actId="20577"/>
          <ac:spMkLst>
            <pc:docMk/>
            <pc:sldMk cId="2237299788" sldId="292"/>
            <ac:spMk id="88066" creationId="{00000000-0000-0000-0000-000000000000}"/>
          </ac:spMkLst>
        </pc:spChg>
        <pc:spChg chg="mod">
          <ac:chgData name="Kevin Kline" userId="42c403cd11f4e57c" providerId="OrgId" clId="{90523225-9B28-4837-926E-494D57287DC7}" dt="2019-10-30T17:45:30.078" v="3427" actId="20577"/>
          <ac:spMkLst>
            <pc:docMk/>
            <pc:sldMk cId="2237299788" sldId="292"/>
            <ac:spMk id="88067" creationId="{00000000-0000-0000-0000-000000000000}"/>
          </ac:spMkLst>
        </pc:spChg>
        <pc:picChg chg="add">
          <ac:chgData name="Kevin Kline" userId="42c403cd11f4e57c" providerId="OrgId" clId="{90523225-9B28-4837-926E-494D57287DC7}" dt="2019-10-30T17:43:52.002" v="3411"/>
          <ac:picMkLst>
            <pc:docMk/>
            <pc:sldMk cId="2237299788" sldId="292"/>
            <ac:picMk id="6" creationId="{6E3F4A17-8AB3-46A2-9872-69076FCD6DB2}"/>
          </ac:picMkLst>
        </pc:picChg>
        <pc:picChg chg="mod">
          <ac:chgData name="Kevin Kline" userId="42c403cd11f4e57c" providerId="OrgId" clId="{90523225-9B28-4837-926E-494D57287DC7}" dt="2019-10-30T17:45:47.634" v="3430" actId="1076"/>
          <ac:picMkLst>
            <pc:docMk/>
            <pc:sldMk cId="2237299788" sldId="292"/>
            <ac:picMk id="1026" creationId="{3EB198F9-548F-4DE2-AA0A-AD376F7A6A17}"/>
          </ac:picMkLst>
        </pc:picChg>
      </pc:sldChg>
      <pc:sldChg chg="addSp delSp modSp ord modAnim modNotesTx">
        <pc:chgData name="Kevin Kline" userId="42c403cd11f4e57c" providerId="OrgId" clId="{90523225-9B28-4837-926E-494D57287DC7}" dt="2019-10-30T17:49:36.604" v="3546" actId="20577"/>
        <pc:sldMkLst>
          <pc:docMk/>
          <pc:sldMk cId="376536171" sldId="296"/>
        </pc:sldMkLst>
        <pc:spChg chg="mod">
          <ac:chgData name="Kevin Kline" userId="42c403cd11f4e57c" providerId="OrgId" clId="{90523225-9B28-4837-926E-494D57287DC7}" dt="2019-10-30T17:08:22.464" v="2543" actId="20577"/>
          <ac:spMkLst>
            <pc:docMk/>
            <pc:sldMk cId="376536171" sldId="296"/>
            <ac:spMk id="2" creationId="{00000000-0000-0000-0000-000000000000}"/>
          </ac:spMkLst>
        </pc:spChg>
        <pc:spChg chg="mod">
          <ac:chgData name="Kevin Kline" userId="42c403cd11f4e57c" providerId="OrgId" clId="{90523225-9B28-4837-926E-494D57287DC7}" dt="2019-10-30T17:49:36.604" v="3546" actId="20577"/>
          <ac:spMkLst>
            <pc:docMk/>
            <pc:sldMk cId="376536171" sldId="296"/>
            <ac:spMk id="3" creationId="{00000000-0000-0000-0000-000000000000}"/>
          </ac:spMkLst>
        </pc:spChg>
        <pc:spChg chg="del">
          <ac:chgData name="Kevin Kline" userId="42c403cd11f4e57c" providerId="OrgId" clId="{90523225-9B28-4837-926E-494D57287DC7}" dt="2019-10-30T17:17:49.061" v="2579" actId="478"/>
          <ac:spMkLst>
            <pc:docMk/>
            <pc:sldMk cId="376536171" sldId="296"/>
            <ac:spMk id="4" creationId="{00000000-0000-0000-0000-000000000000}"/>
          </ac:spMkLst>
        </pc:spChg>
        <pc:spChg chg="add mod">
          <ac:chgData name="Kevin Kline" userId="42c403cd11f4e57c" providerId="OrgId" clId="{90523225-9B28-4837-926E-494D57287DC7}" dt="2019-10-30T17:18:25.940" v="2584" actId="1076"/>
          <ac:spMkLst>
            <pc:docMk/>
            <pc:sldMk cId="376536171" sldId="296"/>
            <ac:spMk id="5" creationId="{600FF7D3-4361-4486-ACBC-36D4D8E3B44F}"/>
          </ac:spMkLst>
        </pc:spChg>
        <pc:spChg chg="add del mod">
          <ac:chgData name="Kevin Kline" userId="42c403cd11f4e57c" providerId="OrgId" clId="{90523225-9B28-4837-926E-494D57287DC7}" dt="2019-10-30T17:20:46.975" v="2610"/>
          <ac:spMkLst>
            <pc:docMk/>
            <pc:sldMk cId="376536171" sldId="296"/>
            <ac:spMk id="7" creationId="{BFD77DBC-E213-4984-9891-B568B9119577}"/>
          </ac:spMkLst>
        </pc:spChg>
        <pc:picChg chg="add mod">
          <ac:chgData name="Kevin Kline" userId="42c403cd11f4e57c" providerId="OrgId" clId="{90523225-9B28-4837-926E-494D57287DC7}" dt="2019-10-30T17:18:06.073" v="2582" actId="14100"/>
          <ac:picMkLst>
            <pc:docMk/>
            <pc:sldMk cId="376536171" sldId="296"/>
            <ac:picMk id="6" creationId="{2A7FFA0C-E86C-4D4E-B4A7-16A6484F3270}"/>
          </ac:picMkLst>
        </pc:picChg>
        <pc:picChg chg="mod">
          <ac:chgData name="Kevin Kline" userId="42c403cd11f4e57c" providerId="OrgId" clId="{90523225-9B28-4837-926E-494D57287DC7}" dt="2019-10-30T17:28:05.717" v="2925" actId="14100"/>
          <ac:picMkLst>
            <pc:docMk/>
            <pc:sldMk cId="376536171" sldId="296"/>
            <ac:picMk id="3074" creationId="{AD767BA7-9F97-4974-A676-E3F705BF7C2F}"/>
          </ac:picMkLst>
        </pc:picChg>
      </pc:sldChg>
      <pc:sldChg chg="addSp delSp modSp add modAnim">
        <pc:chgData name="Kevin Kline" userId="42c403cd11f4e57c" providerId="OrgId" clId="{90523225-9B28-4837-926E-494D57287DC7}" dt="2019-11-05T21:58:36.775" v="4046" actId="14100"/>
        <pc:sldMkLst>
          <pc:docMk/>
          <pc:sldMk cId="1008511964" sldId="319"/>
        </pc:sldMkLst>
        <pc:spChg chg="add del mod">
          <ac:chgData name="Kevin Kline" userId="42c403cd11f4e57c" providerId="OrgId" clId="{90523225-9B28-4837-926E-494D57287DC7}" dt="2019-11-05T21:55:24.106" v="4029"/>
          <ac:spMkLst>
            <pc:docMk/>
            <pc:sldMk cId="1008511964" sldId="319"/>
            <ac:spMk id="2" creationId="{B98BEE44-A9E3-4894-9DDA-E31E8A824D0A}"/>
          </ac:spMkLst>
        </pc:spChg>
        <pc:spChg chg="add del mod">
          <ac:chgData name="Kevin Kline" userId="42c403cd11f4e57c" providerId="OrgId" clId="{90523225-9B28-4837-926E-494D57287DC7}" dt="2019-11-05T21:55:24.106" v="4029"/>
          <ac:spMkLst>
            <pc:docMk/>
            <pc:sldMk cId="1008511964" sldId="319"/>
            <ac:spMk id="3" creationId="{60C05110-4EC3-4D25-964D-248A5664D751}"/>
          </ac:spMkLst>
        </pc:spChg>
        <pc:spChg chg="mod">
          <ac:chgData name="Kevin Kline" userId="42c403cd11f4e57c" providerId="OrgId" clId="{90523225-9B28-4837-926E-494D57287DC7}" dt="2019-11-05T21:58:31.834" v="4045" actId="1076"/>
          <ac:spMkLst>
            <pc:docMk/>
            <pc:sldMk cId="1008511964" sldId="319"/>
            <ac:spMk id="5" creationId="{00000000-0000-0000-0000-000000000000}"/>
          </ac:spMkLst>
        </pc:spChg>
        <pc:spChg chg="add mod">
          <ac:chgData name="Kevin Kline" userId="42c403cd11f4e57c" providerId="OrgId" clId="{90523225-9B28-4837-926E-494D57287DC7}" dt="2019-11-05T21:58:36.775" v="4046" actId="14100"/>
          <ac:spMkLst>
            <pc:docMk/>
            <pc:sldMk cId="1008511964" sldId="319"/>
            <ac:spMk id="6" creationId="{BCF4389C-460A-489F-A74C-52ACEF795554}"/>
          </ac:spMkLst>
        </pc:spChg>
      </pc:sldChg>
      <pc:sldChg chg="addSp delSp modSp add">
        <pc:chgData name="Kevin Kline" userId="42c403cd11f4e57c" providerId="OrgId" clId="{90523225-9B28-4837-926E-494D57287DC7}" dt="2019-11-05T22:07:56.460" v="4398" actId="1076"/>
        <pc:sldMkLst>
          <pc:docMk/>
          <pc:sldMk cId="3322636168" sldId="320"/>
        </pc:sldMkLst>
        <pc:spChg chg="add del mod">
          <ac:chgData name="Kevin Kline" userId="42c403cd11f4e57c" providerId="OrgId" clId="{90523225-9B28-4837-926E-494D57287DC7}" dt="2019-11-05T21:55:24.106" v="4029"/>
          <ac:spMkLst>
            <pc:docMk/>
            <pc:sldMk cId="3322636168" sldId="320"/>
            <ac:spMk id="3" creationId="{A1CA5558-4E28-4A94-A257-2A63F108D1D8}"/>
          </ac:spMkLst>
        </pc:spChg>
        <pc:spChg chg="add del mod">
          <ac:chgData name="Kevin Kline" userId="42c403cd11f4e57c" providerId="OrgId" clId="{90523225-9B28-4837-926E-494D57287DC7}" dt="2019-11-05T21:55:42.464" v="4030"/>
          <ac:spMkLst>
            <pc:docMk/>
            <pc:sldMk cId="3322636168" sldId="320"/>
            <ac:spMk id="4" creationId="{8E1AF4D8-64C0-417C-8591-E12CA9A6E96F}"/>
          </ac:spMkLst>
        </pc:spChg>
        <pc:spChg chg="add del mod">
          <ac:chgData name="Kevin Kline" userId="42c403cd11f4e57c" providerId="OrgId" clId="{90523225-9B28-4837-926E-494D57287DC7}" dt="2019-11-05T21:58:48.791" v="4047"/>
          <ac:spMkLst>
            <pc:docMk/>
            <pc:sldMk cId="3322636168" sldId="320"/>
            <ac:spMk id="5" creationId="{6AD21D69-D834-46DF-A4B7-651C5282C0ED}"/>
          </ac:spMkLst>
        </pc:spChg>
        <pc:spChg chg="add del mod">
          <ac:chgData name="Kevin Kline" userId="42c403cd11f4e57c" providerId="OrgId" clId="{90523225-9B28-4837-926E-494D57287DC7}" dt="2019-11-05T21:58:48.791" v="4047"/>
          <ac:spMkLst>
            <pc:docMk/>
            <pc:sldMk cId="3322636168" sldId="320"/>
            <ac:spMk id="6" creationId="{77420C6D-3A33-4FA9-A4DB-0D0B671DA7AE}"/>
          </ac:spMkLst>
        </pc:spChg>
        <pc:picChg chg="mod">
          <ac:chgData name="Kevin Kline" userId="42c403cd11f4e57c" providerId="OrgId" clId="{90523225-9B28-4837-926E-494D57287DC7}" dt="2019-11-05T22:07:45.618" v="4395" actId="1076"/>
          <ac:picMkLst>
            <pc:docMk/>
            <pc:sldMk cId="3322636168" sldId="320"/>
            <ac:picMk id="5122" creationId="{00000000-0000-0000-0000-000000000000}"/>
          </ac:picMkLst>
        </pc:picChg>
        <pc:picChg chg="mod">
          <ac:chgData name="Kevin Kline" userId="42c403cd11f4e57c" providerId="OrgId" clId="{90523225-9B28-4837-926E-494D57287DC7}" dt="2019-11-05T22:07:56.460" v="4398" actId="1076"/>
          <ac:picMkLst>
            <pc:docMk/>
            <pc:sldMk cId="3322636168" sldId="320"/>
            <ac:picMk id="5123" creationId="{00000000-0000-0000-0000-000000000000}"/>
          </ac:picMkLst>
        </pc:picChg>
        <pc:picChg chg="mod">
          <ac:chgData name="Kevin Kline" userId="42c403cd11f4e57c" providerId="OrgId" clId="{90523225-9B28-4837-926E-494D57287DC7}" dt="2019-11-05T22:07:52.906" v="4397" actId="1076"/>
          <ac:picMkLst>
            <pc:docMk/>
            <pc:sldMk cId="3322636168" sldId="320"/>
            <ac:picMk id="5126" creationId="{00000000-0000-0000-0000-000000000000}"/>
          </ac:picMkLst>
        </pc:picChg>
      </pc:sldChg>
      <pc:sldChg chg="addSp delSp modSp add">
        <pc:chgData name="Kevin Kline" userId="42c403cd11f4e57c" providerId="OrgId" clId="{90523225-9B28-4837-926E-494D57287DC7}" dt="2019-11-05T22:06:45.335" v="4388" actId="14100"/>
        <pc:sldMkLst>
          <pc:docMk/>
          <pc:sldMk cId="2817585108" sldId="321"/>
        </pc:sldMkLst>
        <pc:spChg chg="add del mod">
          <ac:chgData name="Kevin Kline" userId="42c403cd11f4e57c" providerId="OrgId" clId="{90523225-9B28-4837-926E-494D57287DC7}" dt="2019-11-05T21:55:24.106" v="4029"/>
          <ac:spMkLst>
            <pc:docMk/>
            <pc:sldMk cId="2817585108" sldId="321"/>
            <ac:spMk id="3" creationId="{35429F6D-C381-42AF-95C8-7CA56A7D81EB}"/>
          </ac:spMkLst>
        </pc:spChg>
        <pc:spChg chg="add del mod">
          <ac:chgData name="Kevin Kline" userId="42c403cd11f4e57c" providerId="OrgId" clId="{90523225-9B28-4837-926E-494D57287DC7}" dt="2019-11-05T21:55:24.106" v="4029"/>
          <ac:spMkLst>
            <pc:docMk/>
            <pc:sldMk cId="2817585108" sldId="321"/>
            <ac:spMk id="5" creationId="{5CD8D68B-F8C0-466A-9232-D4DEC39022D0}"/>
          </ac:spMkLst>
        </pc:spChg>
        <pc:spChg chg="add del mod">
          <ac:chgData name="Kevin Kline" userId="42c403cd11f4e57c" providerId="OrgId" clId="{90523225-9B28-4837-926E-494D57287DC7}" dt="2019-11-05T22:05:57.506" v="4381"/>
          <ac:spMkLst>
            <pc:docMk/>
            <pc:sldMk cId="2817585108" sldId="321"/>
            <ac:spMk id="6" creationId="{8EA8B6F0-9C36-4DAF-8BBE-CB46AAB93770}"/>
          </ac:spMkLst>
        </pc:spChg>
        <pc:spChg chg="add del mod">
          <ac:chgData name="Kevin Kline" userId="42c403cd11f4e57c" providerId="OrgId" clId="{90523225-9B28-4837-926E-494D57287DC7}" dt="2019-11-05T22:05:57.506" v="4381"/>
          <ac:spMkLst>
            <pc:docMk/>
            <pc:sldMk cId="2817585108" sldId="321"/>
            <ac:spMk id="7" creationId="{B4C48F23-92F3-4F22-9299-3C5330184612}"/>
          </ac:spMkLst>
        </pc:spChg>
        <pc:picChg chg="add mod">
          <ac:chgData name="Kevin Kline" userId="42c403cd11f4e57c" providerId="OrgId" clId="{90523225-9B28-4837-926E-494D57287DC7}" dt="2019-11-05T22:06:45.335" v="4388" actId="14100"/>
          <ac:picMkLst>
            <pc:docMk/>
            <pc:sldMk cId="2817585108" sldId="321"/>
            <ac:picMk id="8" creationId="{16983330-7DCC-42F0-81CA-3547605F3506}"/>
          </ac:picMkLst>
        </pc:picChg>
      </pc:sldChg>
      <pc:sldChg chg="addSp delSp modSp add">
        <pc:chgData name="Kevin Kline" userId="42c403cd11f4e57c" providerId="OrgId" clId="{90523225-9B28-4837-926E-494D57287DC7}" dt="2019-11-05T22:07:17.692" v="4394" actId="1076"/>
        <pc:sldMkLst>
          <pc:docMk/>
          <pc:sldMk cId="3018460022" sldId="322"/>
        </pc:sldMkLst>
        <pc:spChg chg="add del mod">
          <ac:chgData name="Kevin Kline" userId="42c403cd11f4e57c" providerId="OrgId" clId="{90523225-9B28-4837-926E-494D57287DC7}" dt="2019-11-05T21:55:24.106" v="4029"/>
          <ac:spMkLst>
            <pc:docMk/>
            <pc:sldMk cId="3018460022" sldId="322"/>
            <ac:spMk id="3" creationId="{AB473D52-25E0-4CC7-8283-C5F752FC77E4}"/>
          </ac:spMkLst>
        </pc:spChg>
        <pc:spChg chg="add del mod">
          <ac:chgData name="Kevin Kline" userId="42c403cd11f4e57c" providerId="OrgId" clId="{90523225-9B28-4837-926E-494D57287DC7}" dt="2019-11-05T21:55:42.464" v="4030"/>
          <ac:spMkLst>
            <pc:docMk/>
            <pc:sldMk cId="3018460022" sldId="322"/>
            <ac:spMk id="4" creationId="{8D883C0C-BC44-4E69-A1B1-E97A342B3DE5}"/>
          </ac:spMkLst>
        </pc:spChg>
        <pc:spChg chg="add del mod">
          <ac:chgData name="Kevin Kline" userId="42c403cd11f4e57c" providerId="OrgId" clId="{90523225-9B28-4837-926E-494D57287DC7}" dt="2019-11-05T21:58:57.658" v="4048"/>
          <ac:spMkLst>
            <pc:docMk/>
            <pc:sldMk cId="3018460022" sldId="322"/>
            <ac:spMk id="5" creationId="{C6F4CC0F-F3F7-4C0F-AA53-5A9C9B411B0A}"/>
          </ac:spMkLst>
        </pc:spChg>
        <pc:spChg chg="add del mod">
          <ac:chgData name="Kevin Kline" userId="42c403cd11f4e57c" providerId="OrgId" clId="{90523225-9B28-4837-926E-494D57287DC7}" dt="2019-11-05T21:58:57.658" v="4048"/>
          <ac:spMkLst>
            <pc:docMk/>
            <pc:sldMk cId="3018460022" sldId="322"/>
            <ac:spMk id="6" creationId="{9A585B04-E72C-4F2A-B63D-F08C47FEC855}"/>
          </ac:spMkLst>
        </pc:spChg>
        <pc:picChg chg="mod">
          <ac:chgData name="Kevin Kline" userId="42c403cd11f4e57c" providerId="OrgId" clId="{90523225-9B28-4837-926E-494D57287DC7}" dt="2019-11-05T22:07:17.692" v="4394" actId="1076"/>
          <ac:picMkLst>
            <pc:docMk/>
            <pc:sldMk cId="3018460022" sldId="322"/>
            <ac:picMk id="6146" creationId="{00000000-0000-0000-0000-000000000000}"/>
          </ac:picMkLst>
        </pc:picChg>
        <pc:picChg chg="mod">
          <ac:chgData name="Kevin Kline" userId="42c403cd11f4e57c" providerId="OrgId" clId="{90523225-9B28-4837-926E-494D57287DC7}" dt="2019-11-05T22:07:09.176" v="4393" actId="1076"/>
          <ac:picMkLst>
            <pc:docMk/>
            <pc:sldMk cId="3018460022" sldId="322"/>
            <ac:picMk id="6147" creationId="{00000000-0000-0000-0000-000000000000}"/>
          </ac:picMkLst>
        </pc:picChg>
      </pc:sldChg>
      <pc:sldChg chg="addSp delSp modSp add addAnim delAnim modAnim">
        <pc:chgData name="Kevin Kline" userId="42c403cd11f4e57c" providerId="OrgId" clId="{90523225-9B28-4837-926E-494D57287DC7}" dt="2019-11-05T21:57:11.479" v="4039" actId="14100"/>
        <pc:sldMkLst>
          <pc:docMk/>
          <pc:sldMk cId="1693630124" sldId="323"/>
        </pc:sldMkLst>
        <pc:spChg chg="add del mod">
          <ac:chgData name="Kevin Kline" userId="42c403cd11f4e57c" providerId="OrgId" clId="{90523225-9B28-4837-926E-494D57287DC7}" dt="2019-11-05T21:57:00.375" v="4038" actId="1076"/>
          <ac:spMkLst>
            <pc:docMk/>
            <pc:sldMk cId="1693630124" sldId="323"/>
            <ac:spMk id="3" creationId="{00000000-0000-0000-0000-000000000000}"/>
          </ac:spMkLst>
        </pc:spChg>
        <pc:spChg chg="add del mod">
          <ac:chgData name="Kevin Kline" userId="42c403cd11f4e57c" providerId="OrgId" clId="{90523225-9B28-4837-926E-494D57287DC7}" dt="2019-11-05T21:55:24.106" v="4029"/>
          <ac:spMkLst>
            <pc:docMk/>
            <pc:sldMk cId="1693630124" sldId="323"/>
            <ac:spMk id="4" creationId="{2F4B96FD-0C0D-4350-A748-E94CB8DEBD41}"/>
          </ac:spMkLst>
        </pc:spChg>
        <pc:spChg chg="add del mod">
          <ac:chgData name="Kevin Kline" userId="42c403cd11f4e57c" providerId="OrgId" clId="{90523225-9B28-4837-926E-494D57287DC7}" dt="2019-11-05T21:55:24.106" v="4029"/>
          <ac:spMkLst>
            <pc:docMk/>
            <pc:sldMk cId="1693630124" sldId="323"/>
            <ac:spMk id="5" creationId="{9A546FD0-3E86-4D74-821F-B72F62E50E14}"/>
          </ac:spMkLst>
        </pc:spChg>
        <pc:spChg chg="add mod">
          <ac:chgData name="Kevin Kline" userId="42c403cd11f4e57c" providerId="OrgId" clId="{90523225-9B28-4837-926E-494D57287DC7}" dt="2019-11-05T21:57:11.479" v="4039" actId="14100"/>
          <ac:spMkLst>
            <pc:docMk/>
            <pc:sldMk cId="1693630124" sldId="323"/>
            <ac:spMk id="6" creationId="{A59B252F-3F53-4139-95D9-6FB229CE6EB1}"/>
          </ac:spMkLst>
        </pc:spChg>
        <pc:spChg chg="add del mod">
          <ac:chgData name="Kevin Kline" userId="42c403cd11f4e57c" providerId="OrgId" clId="{90523225-9B28-4837-926E-494D57287DC7}" dt="2019-11-05T21:55:53.482" v="4032" actId="478"/>
          <ac:spMkLst>
            <pc:docMk/>
            <pc:sldMk cId="1693630124" sldId="323"/>
            <ac:spMk id="8" creationId="{B1725F9A-3141-4F12-A23D-1821D4E65C02}"/>
          </ac:spMkLst>
        </pc:spChg>
      </pc:sldChg>
      <pc:sldChg chg="addSp delSp modSp add del">
        <pc:chgData name="Kevin Kline" userId="42c403cd11f4e57c" providerId="OrgId" clId="{90523225-9B28-4837-926E-494D57287DC7}" dt="2019-11-05T21:59:06.675" v="4049" actId="47"/>
        <pc:sldMkLst>
          <pc:docMk/>
          <pc:sldMk cId="3101318408" sldId="324"/>
        </pc:sldMkLst>
        <pc:spChg chg="add del mod">
          <ac:chgData name="Kevin Kline" userId="42c403cd11f4e57c" providerId="OrgId" clId="{90523225-9B28-4837-926E-494D57287DC7}" dt="2019-11-05T21:55:24.106" v="4029"/>
          <ac:spMkLst>
            <pc:docMk/>
            <pc:sldMk cId="3101318408" sldId="324"/>
            <ac:spMk id="4" creationId="{74F305D6-3F25-4EEE-B94A-73B5B5B7B9F2}"/>
          </ac:spMkLst>
        </pc:spChg>
        <pc:spChg chg="add del mod">
          <ac:chgData name="Kevin Kline" userId="42c403cd11f4e57c" providerId="OrgId" clId="{90523225-9B28-4837-926E-494D57287DC7}" dt="2019-11-05T21:55:24.106" v="4029"/>
          <ac:spMkLst>
            <pc:docMk/>
            <pc:sldMk cId="3101318408" sldId="324"/>
            <ac:spMk id="5" creationId="{F92A31EF-7D7E-42DC-9098-44103B38A8CF}"/>
          </ac:spMkLst>
        </pc:spChg>
        <pc:spChg chg="add mod">
          <ac:chgData name="Kevin Kline" userId="42c403cd11f4e57c" providerId="OrgId" clId="{90523225-9B28-4837-926E-494D57287DC7}" dt="2019-11-05T21:55:42.464" v="4030"/>
          <ac:spMkLst>
            <pc:docMk/>
            <pc:sldMk cId="3101318408" sldId="324"/>
            <ac:spMk id="6" creationId="{C2777778-64A0-4347-A164-859964512ED8}"/>
          </ac:spMkLst>
        </pc:spChg>
      </pc:sldChg>
      <pc:sldChg chg="addSp delSp modSp add modNotesTx">
        <pc:chgData name="Kevin Kline" userId="42c403cd11f4e57c" providerId="OrgId" clId="{90523225-9B28-4837-926E-494D57287DC7}" dt="2019-11-05T22:05:29.852" v="4380" actId="6549"/>
        <pc:sldMkLst>
          <pc:docMk/>
          <pc:sldMk cId="4188090239" sldId="326"/>
        </pc:sldMkLst>
        <pc:spChg chg="mod">
          <ac:chgData name="Kevin Kline" userId="42c403cd11f4e57c" providerId="OrgId" clId="{90523225-9B28-4837-926E-494D57287DC7}" dt="2019-11-05T22:05:29.852" v="4380" actId="6549"/>
          <ac:spMkLst>
            <pc:docMk/>
            <pc:sldMk cId="4188090239" sldId="326"/>
            <ac:spMk id="3" creationId="{00000000-0000-0000-0000-000000000000}"/>
          </ac:spMkLst>
        </pc:spChg>
        <pc:spChg chg="add del mod">
          <ac:chgData name="Kevin Kline" userId="42c403cd11f4e57c" providerId="OrgId" clId="{90523225-9B28-4837-926E-494D57287DC7}" dt="2019-11-05T21:55:24.106" v="4029"/>
          <ac:spMkLst>
            <pc:docMk/>
            <pc:sldMk cId="4188090239" sldId="326"/>
            <ac:spMk id="4" creationId="{706EB225-D164-498F-B443-7679579F0304}"/>
          </ac:spMkLst>
        </pc:spChg>
        <pc:spChg chg="add del mod">
          <ac:chgData name="Kevin Kline" userId="42c403cd11f4e57c" providerId="OrgId" clId="{90523225-9B28-4837-926E-494D57287DC7}" dt="2019-11-05T21:55:24.106" v="4029"/>
          <ac:spMkLst>
            <pc:docMk/>
            <pc:sldMk cId="4188090239" sldId="326"/>
            <ac:spMk id="5" creationId="{FFD26AEE-701F-4F07-83B8-2E72D3E2735F}"/>
          </ac:spMkLst>
        </pc:spChg>
        <pc:spChg chg="add del mod">
          <ac:chgData name="Kevin Kline" userId="42c403cd11f4e57c" providerId="OrgId" clId="{90523225-9B28-4837-926E-494D57287DC7}" dt="2019-11-05T22:03:11.473" v="4354" actId="478"/>
          <ac:spMkLst>
            <pc:docMk/>
            <pc:sldMk cId="4188090239" sldId="326"/>
            <ac:spMk id="6" creationId="{0ACB45E2-0045-4D78-8FF8-A62E4BFBEB40}"/>
          </ac:spMkLst>
        </pc:spChg>
      </pc:sldChg>
      <pc:sldChg chg="addSp delSp modSp modAnim">
        <pc:chgData name="Kevin Kline" userId="42c403cd11f4e57c" providerId="OrgId" clId="{90523225-9B28-4837-926E-494D57287DC7}" dt="2019-10-30T17:53:35.771" v="3761" actId="1076"/>
        <pc:sldMkLst>
          <pc:docMk/>
          <pc:sldMk cId="1613420267" sldId="411"/>
        </pc:sldMkLst>
        <pc:spChg chg="add del">
          <ac:chgData name="Kevin Kline" userId="42c403cd11f4e57c" providerId="OrgId" clId="{90523225-9B28-4837-926E-494D57287DC7}" dt="2019-10-30T17:52:44.480" v="3704"/>
          <ac:spMkLst>
            <pc:docMk/>
            <pc:sldMk cId="1613420267" sldId="411"/>
            <ac:spMk id="12" creationId="{A6864A6D-FCC6-4216-B1F0-594FFC7D212C}"/>
          </ac:spMkLst>
        </pc:spChg>
        <pc:spChg chg="add mod">
          <ac:chgData name="Kevin Kline" userId="42c403cd11f4e57c" providerId="OrgId" clId="{90523225-9B28-4837-926E-494D57287DC7}" dt="2019-10-30T17:53:35.771" v="3761" actId="1076"/>
          <ac:spMkLst>
            <pc:docMk/>
            <pc:sldMk cId="1613420267" sldId="411"/>
            <ac:spMk id="13" creationId="{9E996701-343E-41D2-9BBF-C51CB1EDC271}"/>
          </ac:spMkLst>
        </pc:spChg>
        <pc:picChg chg="add del">
          <ac:chgData name="Kevin Kline" userId="42c403cd11f4e57c" providerId="OrgId" clId="{90523225-9B28-4837-926E-494D57287DC7}" dt="2019-10-30T17:52:44.480" v="3704"/>
          <ac:picMkLst>
            <pc:docMk/>
            <pc:sldMk cId="1613420267" sldId="411"/>
            <ac:picMk id="9" creationId="{F64705DE-C713-4ABD-AF16-3F766D8ED3D5}"/>
          </ac:picMkLst>
        </pc:picChg>
      </pc:sldChg>
      <pc:sldChg chg="addSp modSp modAnim">
        <pc:chgData name="Kevin Kline" userId="42c403cd11f4e57c" providerId="OrgId" clId="{90523225-9B28-4837-926E-494D57287DC7}" dt="2019-10-30T16:54:17.942" v="2231" actId="1076"/>
        <pc:sldMkLst>
          <pc:docMk/>
          <pc:sldMk cId="2679363988" sldId="412"/>
        </pc:sldMkLst>
        <pc:spChg chg="mod">
          <ac:chgData name="Kevin Kline" userId="42c403cd11f4e57c" providerId="OrgId" clId="{90523225-9B28-4837-926E-494D57287DC7}" dt="2019-10-30T15:04:44.626" v="52" actId="20577"/>
          <ac:spMkLst>
            <pc:docMk/>
            <pc:sldMk cId="2679363988" sldId="412"/>
            <ac:spMk id="7" creationId="{00000000-0000-0000-0000-000000000000}"/>
          </ac:spMkLst>
        </pc:spChg>
        <pc:spChg chg="mod">
          <ac:chgData name="Kevin Kline" userId="42c403cd11f4e57c" providerId="OrgId" clId="{90523225-9B28-4837-926E-494D57287DC7}" dt="2019-10-30T16:42:29.943" v="1888" actId="1076"/>
          <ac:spMkLst>
            <pc:docMk/>
            <pc:sldMk cId="2679363988" sldId="412"/>
            <ac:spMk id="8" creationId="{00000000-0000-0000-0000-000000000000}"/>
          </ac:spMkLst>
        </pc:spChg>
        <pc:picChg chg="mod">
          <ac:chgData name="Kevin Kline" userId="42c403cd11f4e57c" providerId="OrgId" clId="{90523225-9B28-4837-926E-494D57287DC7}" dt="2019-10-30T16:42:44.105" v="1889" actId="14100"/>
          <ac:picMkLst>
            <pc:docMk/>
            <pc:sldMk cId="2679363988" sldId="412"/>
            <ac:picMk id="4" creationId="{00000000-0000-0000-0000-000000000000}"/>
          </ac:picMkLst>
        </pc:picChg>
        <pc:picChg chg="mod">
          <ac:chgData name="Kevin Kline" userId="42c403cd11f4e57c" providerId="OrgId" clId="{90523225-9B28-4837-926E-494D57287DC7}" dt="2019-10-30T16:43:19.154" v="1898" actId="1076"/>
          <ac:picMkLst>
            <pc:docMk/>
            <pc:sldMk cId="2679363988" sldId="412"/>
            <ac:picMk id="5" creationId="{00000000-0000-0000-0000-000000000000}"/>
          </ac:picMkLst>
        </pc:picChg>
        <pc:picChg chg="mod">
          <ac:chgData name="Kevin Kline" userId="42c403cd11f4e57c" providerId="OrgId" clId="{90523225-9B28-4837-926E-494D57287DC7}" dt="2019-10-30T16:43:04.997" v="1894" actId="1076"/>
          <ac:picMkLst>
            <pc:docMk/>
            <pc:sldMk cId="2679363988" sldId="412"/>
            <ac:picMk id="6" creationId="{00000000-0000-0000-0000-000000000000}"/>
          </ac:picMkLst>
        </pc:picChg>
        <pc:picChg chg="add mod">
          <ac:chgData name="Kevin Kline" userId="42c403cd11f4e57c" providerId="OrgId" clId="{90523225-9B28-4837-926E-494D57287DC7}" dt="2019-10-30T16:54:17.942" v="2231" actId="1076"/>
          <ac:picMkLst>
            <pc:docMk/>
            <pc:sldMk cId="2679363988" sldId="412"/>
            <ac:picMk id="9" creationId="{A15465F7-8BCD-4F98-A8E9-9945CDC8CD2B}"/>
          </ac:picMkLst>
        </pc:picChg>
      </pc:sldChg>
      <pc:sldChg chg="del">
        <pc:chgData name="Kevin Kline" userId="42c403cd11f4e57c" providerId="OrgId" clId="{90523225-9B28-4837-926E-494D57287DC7}" dt="2019-10-30T17:50:03.985" v="3547" actId="47"/>
        <pc:sldMkLst>
          <pc:docMk/>
          <pc:sldMk cId="2968570429" sldId="427"/>
        </pc:sldMkLst>
      </pc:sldChg>
      <pc:sldChg chg="modNotesTx">
        <pc:chgData name="Kevin Kline" userId="42c403cd11f4e57c" providerId="OrgId" clId="{90523225-9B28-4837-926E-494D57287DC7}" dt="2019-10-30T18:01:07.672" v="4016" actId="20577"/>
        <pc:sldMkLst>
          <pc:docMk/>
          <pc:sldMk cId="751827737" sldId="629"/>
        </pc:sldMkLst>
      </pc:sldChg>
      <pc:sldChg chg="modSp modAnim">
        <pc:chgData name="Kevin Kline" userId="42c403cd11f4e57c" providerId="OrgId" clId="{90523225-9B28-4837-926E-494D57287DC7}" dt="2019-10-30T18:00:31.850" v="3993" actId="20577"/>
        <pc:sldMkLst>
          <pc:docMk/>
          <pc:sldMk cId="1631579205" sldId="869"/>
        </pc:sldMkLst>
        <pc:spChg chg="mod">
          <ac:chgData name="Kevin Kline" userId="42c403cd11f4e57c" providerId="OrgId" clId="{90523225-9B28-4837-926E-494D57287DC7}" dt="2019-10-30T18:00:31.850" v="3993" actId="20577"/>
          <ac:spMkLst>
            <pc:docMk/>
            <pc:sldMk cId="1631579205" sldId="869"/>
            <ac:spMk id="4" creationId="{A218A474-CCFF-4CB9-9A20-194C21A8AD92}"/>
          </ac:spMkLst>
        </pc:spChg>
      </pc:sldChg>
      <pc:sldChg chg="modSp del">
        <pc:chgData name="Kevin Kline" userId="42c403cd11f4e57c" providerId="OrgId" clId="{90523225-9B28-4837-926E-494D57287DC7}" dt="2019-10-30T14:31:23.242" v="29" actId="47"/>
        <pc:sldMkLst>
          <pc:docMk/>
          <pc:sldMk cId="2030017763" sldId="870"/>
        </pc:sldMkLst>
        <pc:spChg chg="mod">
          <ac:chgData name="Kevin Kline" userId="42c403cd11f4e57c" providerId="OrgId" clId="{90523225-9B28-4837-926E-494D57287DC7}" dt="2019-10-30T14:30:26.293" v="28" actId="20577"/>
          <ac:spMkLst>
            <pc:docMk/>
            <pc:sldMk cId="2030017763" sldId="870"/>
            <ac:spMk id="3" creationId="{B3A351D1-BA1A-4F15-9907-ADB068007211}"/>
          </ac:spMkLst>
        </pc:spChg>
      </pc:sldChg>
      <pc:sldChg chg="modSp modNotesTx">
        <pc:chgData name="Kevin Kline" userId="42c403cd11f4e57c" providerId="OrgId" clId="{90523225-9B28-4837-926E-494D57287DC7}" dt="2019-10-30T17:07:47.152" v="2526" actId="20577"/>
        <pc:sldMkLst>
          <pc:docMk/>
          <pc:sldMk cId="137789489" sldId="871"/>
        </pc:sldMkLst>
        <pc:spChg chg="mod">
          <ac:chgData name="Kevin Kline" userId="42c403cd11f4e57c" providerId="OrgId" clId="{90523225-9B28-4837-926E-494D57287DC7}" dt="2019-10-30T17:07:47.152" v="2526" actId="20577"/>
          <ac:spMkLst>
            <pc:docMk/>
            <pc:sldMk cId="137789489" sldId="871"/>
            <ac:spMk id="84994" creationId="{00000000-0000-0000-0000-000000000000}"/>
          </ac:spMkLst>
        </pc:spChg>
      </pc:sldChg>
      <pc:sldChg chg="modNotesTx">
        <pc:chgData name="Kevin Kline" userId="42c403cd11f4e57c" providerId="OrgId" clId="{90523225-9B28-4837-926E-494D57287DC7}" dt="2019-10-30T17:55:49.631" v="3878" actId="6549"/>
        <pc:sldMkLst>
          <pc:docMk/>
          <pc:sldMk cId="355061185" sldId="872"/>
        </pc:sldMkLst>
      </pc:sldChg>
      <pc:sldChg chg="modSp">
        <pc:chgData name="Kevin Kline" userId="42c403cd11f4e57c" providerId="OrgId" clId="{90523225-9B28-4837-926E-494D57287DC7}" dt="2019-10-30T17:58:29.848" v="3894" actId="6549"/>
        <pc:sldMkLst>
          <pc:docMk/>
          <pc:sldMk cId="2746711272" sldId="873"/>
        </pc:sldMkLst>
        <pc:spChg chg="mod">
          <ac:chgData name="Kevin Kline" userId="42c403cd11f4e57c" providerId="OrgId" clId="{90523225-9B28-4837-926E-494D57287DC7}" dt="2019-10-30T17:58:29.848" v="3894" actId="6549"/>
          <ac:spMkLst>
            <pc:docMk/>
            <pc:sldMk cId="2746711272" sldId="873"/>
            <ac:spMk id="5" creationId="{0C192C22-2AA2-4466-9D2F-F9A33C64FC1E}"/>
          </ac:spMkLst>
        </pc:spChg>
      </pc:sldChg>
      <pc:sldChg chg="addSp delSp modSp add">
        <pc:chgData name="Kevin Kline" userId="42c403cd11f4e57c" providerId="OrgId" clId="{90523225-9B28-4837-926E-494D57287DC7}" dt="2019-10-30T15:06:13.615" v="93" actId="20577"/>
        <pc:sldMkLst>
          <pc:docMk/>
          <pc:sldMk cId="4087555893" sldId="875"/>
        </pc:sldMkLst>
        <pc:spChg chg="del">
          <ac:chgData name="Kevin Kline" userId="42c403cd11f4e57c" providerId="OrgId" clId="{90523225-9B28-4837-926E-494D57287DC7}" dt="2019-10-30T15:05:52.062" v="56"/>
          <ac:spMkLst>
            <pc:docMk/>
            <pc:sldMk cId="4087555893" sldId="875"/>
            <ac:spMk id="2" creationId="{E982C6AB-40A0-43D2-878A-73229707B723}"/>
          </ac:spMkLst>
        </pc:spChg>
        <pc:spChg chg="add mod">
          <ac:chgData name="Kevin Kline" userId="42c403cd11f4e57c" providerId="OrgId" clId="{90523225-9B28-4837-926E-494D57287DC7}" dt="2019-10-30T15:06:13.615" v="93" actId="20577"/>
          <ac:spMkLst>
            <pc:docMk/>
            <pc:sldMk cId="4087555893" sldId="875"/>
            <ac:spMk id="3" creationId="{88BEFCCE-81AB-41A9-8337-16BCFAA6E10F}"/>
          </ac:spMkLst>
        </pc:spChg>
      </pc:sldChg>
      <pc:sldChg chg="modSp add ord">
        <pc:chgData name="Kevin Kline" userId="42c403cd11f4e57c" providerId="OrgId" clId="{90523225-9B28-4837-926E-494D57287DC7}" dt="2019-10-30T15:06:48.071" v="117" actId="20577"/>
        <pc:sldMkLst>
          <pc:docMk/>
          <pc:sldMk cId="441984212" sldId="876"/>
        </pc:sldMkLst>
        <pc:spChg chg="mod">
          <ac:chgData name="Kevin Kline" userId="42c403cd11f4e57c" providerId="OrgId" clId="{90523225-9B28-4837-926E-494D57287DC7}" dt="2019-10-30T15:06:48.071" v="117" actId="20577"/>
          <ac:spMkLst>
            <pc:docMk/>
            <pc:sldMk cId="441984212" sldId="876"/>
            <ac:spMk id="3" creationId="{88BEFCCE-81AB-41A9-8337-16BCFAA6E10F}"/>
          </ac:spMkLst>
        </pc:spChg>
      </pc:sldChg>
      <pc:sldChg chg="addSp delSp modSp add modAnim modNotesTx">
        <pc:chgData name="Kevin Kline" userId="42c403cd11f4e57c" providerId="OrgId" clId="{90523225-9B28-4837-926E-494D57287DC7}" dt="2019-10-30T16:23:43.367" v="1547" actId="20577"/>
        <pc:sldMkLst>
          <pc:docMk/>
          <pc:sldMk cId="4101412503" sldId="877"/>
        </pc:sldMkLst>
        <pc:spChg chg="del">
          <ac:chgData name="Kevin Kline" userId="42c403cd11f4e57c" providerId="OrgId" clId="{90523225-9B28-4837-926E-494D57287DC7}" dt="2019-10-30T15:14:15.554" v="119"/>
          <ac:spMkLst>
            <pc:docMk/>
            <pc:sldMk cId="4101412503" sldId="877"/>
            <ac:spMk id="2" creationId="{7E887329-4F02-43FB-8559-8AA8783D6FBA}"/>
          </ac:spMkLst>
        </pc:spChg>
        <pc:spChg chg="add mod">
          <ac:chgData name="Kevin Kline" userId="42c403cd11f4e57c" providerId="OrgId" clId="{90523225-9B28-4837-926E-494D57287DC7}" dt="2019-10-30T15:14:45.742" v="160" actId="20577"/>
          <ac:spMkLst>
            <pc:docMk/>
            <pc:sldMk cId="4101412503" sldId="877"/>
            <ac:spMk id="3" creationId="{B1BE57CF-033D-4A8E-9CB4-004B697FE37C}"/>
          </ac:spMkLst>
        </pc:spChg>
        <pc:spChg chg="add mod">
          <ac:chgData name="Kevin Kline" userId="42c403cd11f4e57c" providerId="OrgId" clId="{90523225-9B28-4837-926E-494D57287DC7}" dt="2019-10-30T15:37:15.368" v="499" actId="115"/>
          <ac:spMkLst>
            <pc:docMk/>
            <pc:sldMk cId="4101412503" sldId="877"/>
            <ac:spMk id="4" creationId="{2FEB4715-A0B7-4088-917D-D25218739537}"/>
          </ac:spMkLst>
        </pc:spChg>
        <pc:spChg chg="add mod">
          <ac:chgData name="Kevin Kline" userId="42c403cd11f4e57c" providerId="OrgId" clId="{90523225-9B28-4837-926E-494D57287DC7}" dt="2019-10-30T15:24:58.440" v="405" actId="14100"/>
          <ac:spMkLst>
            <pc:docMk/>
            <pc:sldMk cId="4101412503" sldId="877"/>
            <ac:spMk id="5" creationId="{3686BF80-6509-4A47-8A93-158ED1014787}"/>
          </ac:spMkLst>
        </pc:spChg>
        <pc:spChg chg="add mod">
          <ac:chgData name="Kevin Kline" userId="42c403cd11f4e57c" providerId="OrgId" clId="{90523225-9B28-4837-926E-494D57287DC7}" dt="2019-10-30T15:25:14.620" v="410" actId="20577"/>
          <ac:spMkLst>
            <pc:docMk/>
            <pc:sldMk cId="4101412503" sldId="877"/>
            <ac:spMk id="6" creationId="{1159DDEA-420F-4707-8661-8D7BB62FB9EE}"/>
          </ac:spMkLst>
        </pc:spChg>
        <pc:spChg chg="add mod">
          <ac:chgData name="Kevin Kline" userId="42c403cd11f4e57c" providerId="OrgId" clId="{90523225-9B28-4837-926E-494D57287DC7}" dt="2019-10-30T15:37:12.133" v="498" actId="115"/>
          <ac:spMkLst>
            <pc:docMk/>
            <pc:sldMk cId="4101412503" sldId="877"/>
            <ac:spMk id="7" creationId="{A039AC2C-2DA3-4281-A565-EA40D2EF9DA2}"/>
          </ac:spMkLst>
        </pc:spChg>
        <pc:spChg chg="add mod">
          <ac:chgData name="Kevin Kline" userId="42c403cd11f4e57c" providerId="OrgId" clId="{90523225-9B28-4837-926E-494D57287DC7}" dt="2019-10-30T15:29:28.265" v="447" actId="1076"/>
          <ac:spMkLst>
            <pc:docMk/>
            <pc:sldMk cId="4101412503" sldId="877"/>
            <ac:spMk id="8" creationId="{FB98B56B-A2F2-4669-A14A-4E2C3AB12FD9}"/>
          </ac:spMkLst>
        </pc:spChg>
        <pc:spChg chg="add mod">
          <ac:chgData name="Kevin Kline" userId="42c403cd11f4e57c" providerId="OrgId" clId="{90523225-9B28-4837-926E-494D57287DC7}" dt="2019-10-30T15:30:12.311" v="464" actId="20577"/>
          <ac:spMkLst>
            <pc:docMk/>
            <pc:sldMk cId="4101412503" sldId="877"/>
            <ac:spMk id="9" creationId="{F9FBB18A-FF66-41C6-B5E8-582A23FEF7AA}"/>
          </ac:spMkLst>
        </pc:spChg>
        <pc:spChg chg="add mod">
          <ac:chgData name="Kevin Kline" userId="42c403cd11f4e57c" providerId="OrgId" clId="{90523225-9B28-4837-926E-494D57287DC7}" dt="2019-10-30T15:30:07.095" v="456" actId="20577"/>
          <ac:spMkLst>
            <pc:docMk/>
            <pc:sldMk cId="4101412503" sldId="877"/>
            <ac:spMk id="10" creationId="{C2096FC2-0AE2-410C-9FB8-C44B09FD7EE4}"/>
          </ac:spMkLst>
        </pc:spChg>
        <pc:spChg chg="add mod">
          <ac:chgData name="Kevin Kline" userId="42c403cd11f4e57c" providerId="OrgId" clId="{90523225-9B28-4837-926E-494D57287DC7}" dt="2019-10-30T15:29:44.196" v="450" actId="1076"/>
          <ac:spMkLst>
            <pc:docMk/>
            <pc:sldMk cId="4101412503" sldId="877"/>
            <ac:spMk id="11" creationId="{DE2C76A6-B754-40EF-B245-D1E6BA42FA40}"/>
          </ac:spMkLst>
        </pc:spChg>
        <pc:spChg chg="add mod">
          <ac:chgData name="Kevin Kline" userId="42c403cd11f4e57c" providerId="OrgId" clId="{90523225-9B28-4837-926E-494D57287DC7}" dt="2019-10-30T15:31:54.939" v="479" actId="13822"/>
          <ac:spMkLst>
            <pc:docMk/>
            <pc:sldMk cId="4101412503" sldId="877"/>
            <ac:spMk id="12" creationId="{A1E4AF17-1D71-42CB-BA1C-A4A68B133DFC}"/>
          </ac:spMkLst>
        </pc:spChg>
        <pc:cxnChg chg="add mod ord">
          <ac:chgData name="Kevin Kline" userId="42c403cd11f4e57c" providerId="OrgId" clId="{90523225-9B28-4837-926E-494D57287DC7}" dt="2019-10-30T15:36:24.093" v="489" actId="166"/>
          <ac:cxnSpMkLst>
            <pc:docMk/>
            <pc:sldMk cId="4101412503" sldId="877"/>
            <ac:cxnSpMk id="14" creationId="{2A16017E-80B6-42F2-B05D-F86423CC7696}"/>
          </ac:cxnSpMkLst>
        </pc:cxnChg>
        <pc:cxnChg chg="add mod ord">
          <ac:chgData name="Kevin Kline" userId="42c403cd11f4e57c" providerId="OrgId" clId="{90523225-9B28-4837-926E-494D57287DC7}" dt="2019-10-30T15:36:11.732" v="487" actId="167"/>
          <ac:cxnSpMkLst>
            <pc:docMk/>
            <pc:sldMk cId="4101412503" sldId="877"/>
            <ac:cxnSpMk id="15" creationId="{B5BAF6DC-24A4-4547-A519-C0AE1FBE9ACB}"/>
          </ac:cxnSpMkLst>
        </pc:cxnChg>
        <pc:cxnChg chg="add mod">
          <ac:chgData name="Kevin Kline" userId="42c403cd11f4e57c" providerId="OrgId" clId="{90523225-9B28-4837-926E-494D57287DC7}" dt="2019-10-30T15:36:36.450" v="493" actId="14100"/>
          <ac:cxnSpMkLst>
            <pc:docMk/>
            <pc:sldMk cId="4101412503" sldId="877"/>
            <ac:cxnSpMk id="18" creationId="{06587666-FE13-4934-83C8-F59E2F76E0A0}"/>
          </ac:cxnSpMkLst>
        </pc:cxnChg>
        <pc:cxnChg chg="add mod">
          <ac:chgData name="Kevin Kline" userId="42c403cd11f4e57c" providerId="OrgId" clId="{90523225-9B28-4837-926E-494D57287DC7}" dt="2019-10-30T15:37:09.786" v="497" actId="14100"/>
          <ac:cxnSpMkLst>
            <pc:docMk/>
            <pc:sldMk cId="4101412503" sldId="877"/>
            <ac:cxnSpMk id="21" creationId="{4F96151F-B956-48DA-85D2-31912DF1C6E0}"/>
          </ac:cxnSpMkLst>
        </pc:cxnChg>
        <pc:cxnChg chg="add mod">
          <ac:chgData name="Kevin Kline" userId="42c403cd11f4e57c" providerId="OrgId" clId="{90523225-9B28-4837-926E-494D57287DC7}" dt="2019-10-30T15:37:27.183" v="502" actId="14100"/>
          <ac:cxnSpMkLst>
            <pc:docMk/>
            <pc:sldMk cId="4101412503" sldId="877"/>
            <ac:cxnSpMk id="24" creationId="{FA6C9770-6E84-4521-ABEF-360DCD694BDE}"/>
          </ac:cxnSpMkLst>
        </pc:cxnChg>
        <pc:cxnChg chg="add mod">
          <ac:chgData name="Kevin Kline" userId="42c403cd11f4e57c" providerId="OrgId" clId="{90523225-9B28-4837-926E-494D57287DC7}" dt="2019-10-30T15:37:36.753" v="506" actId="14100"/>
          <ac:cxnSpMkLst>
            <pc:docMk/>
            <pc:sldMk cId="4101412503" sldId="877"/>
            <ac:cxnSpMk id="27" creationId="{7AF3744C-77B0-43B3-AAD5-CC65B53D01AE}"/>
          </ac:cxnSpMkLst>
        </pc:cxnChg>
        <pc:cxnChg chg="add mod">
          <ac:chgData name="Kevin Kline" userId="42c403cd11f4e57c" providerId="OrgId" clId="{90523225-9B28-4837-926E-494D57287DC7}" dt="2019-10-30T15:37:52.468" v="509" actId="14100"/>
          <ac:cxnSpMkLst>
            <pc:docMk/>
            <pc:sldMk cId="4101412503" sldId="877"/>
            <ac:cxnSpMk id="30" creationId="{8EB5AC4F-1B8A-462C-ACE5-736FBDAE1A6C}"/>
          </ac:cxnSpMkLst>
        </pc:cxnChg>
        <pc:cxnChg chg="add mod">
          <ac:chgData name="Kevin Kline" userId="42c403cd11f4e57c" providerId="OrgId" clId="{90523225-9B28-4837-926E-494D57287DC7}" dt="2019-10-30T15:38:03.873" v="513" actId="14100"/>
          <ac:cxnSpMkLst>
            <pc:docMk/>
            <pc:sldMk cId="4101412503" sldId="877"/>
            <ac:cxnSpMk id="33" creationId="{68B91EBC-C668-411F-8B57-E64610436807}"/>
          </ac:cxnSpMkLst>
        </pc:cxnChg>
        <pc:cxnChg chg="add mod ord">
          <ac:chgData name="Kevin Kline" userId="42c403cd11f4e57c" providerId="OrgId" clId="{90523225-9B28-4837-926E-494D57287DC7}" dt="2019-10-30T15:40:10.254" v="627" actId="167"/>
          <ac:cxnSpMkLst>
            <pc:docMk/>
            <pc:sldMk cId="4101412503" sldId="877"/>
            <ac:cxnSpMk id="36" creationId="{E97E144E-9F0C-4984-AA98-EE35835F9BF9}"/>
          </ac:cxnSpMkLst>
        </pc:cxnChg>
        <pc:cxnChg chg="add mod ord">
          <ac:chgData name="Kevin Kline" userId="42c403cd11f4e57c" providerId="OrgId" clId="{90523225-9B28-4837-926E-494D57287DC7}" dt="2019-10-30T15:41:06.264" v="642" actId="14100"/>
          <ac:cxnSpMkLst>
            <pc:docMk/>
            <pc:sldMk cId="4101412503" sldId="877"/>
            <ac:cxnSpMk id="40" creationId="{44207A28-A47A-4AA4-9BCC-1BAA8B072F1E}"/>
          </ac:cxnSpMkLst>
        </pc:cxnChg>
        <pc:cxnChg chg="add mod ord">
          <ac:chgData name="Kevin Kline" userId="42c403cd11f4e57c" providerId="OrgId" clId="{90523225-9B28-4837-926E-494D57287DC7}" dt="2019-10-30T15:40:46.699" v="637" actId="167"/>
          <ac:cxnSpMkLst>
            <pc:docMk/>
            <pc:sldMk cId="4101412503" sldId="877"/>
            <ac:cxnSpMk id="43" creationId="{D3376476-489C-4214-ACBE-A41D6E0A4306}"/>
          </ac:cxnSpMkLst>
        </pc:cxnChg>
        <pc:cxnChg chg="add mod ord">
          <ac:chgData name="Kevin Kline" userId="42c403cd11f4e57c" providerId="OrgId" clId="{90523225-9B28-4837-926E-494D57287DC7}" dt="2019-10-30T15:41:10.970" v="643" actId="167"/>
          <ac:cxnSpMkLst>
            <pc:docMk/>
            <pc:sldMk cId="4101412503" sldId="877"/>
            <ac:cxnSpMk id="46" creationId="{CA5C6778-1AE3-440D-AAE6-9B638228F86B}"/>
          </ac:cxnSpMkLst>
        </pc:cxnChg>
        <pc:cxnChg chg="add mod ord">
          <ac:chgData name="Kevin Kline" userId="42c403cd11f4e57c" providerId="OrgId" clId="{90523225-9B28-4837-926E-494D57287DC7}" dt="2019-10-30T15:41:25.877" v="647" actId="167"/>
          <ac:cxnSpMkLst>
            <pc:docMk/>
            <pc:sldMk cId="4101412503" sldId="877"/>
            <ac:cxnSpMk id="50" creationId="{87A00617-6392-401A-94AC-3429C03AD5B3}"/>
          </ac:cxnSpMkLst>
        </pc:cxnChg>
        <pc:cxnChg chg="add mod ord">
          <ac:chgData name="Kevin Kline" userId="42c403cd11f4e57c" providerId="OrgId" clId="{90523225-9B28-4837-926E-494D57287DC7}" dt="2019-10-30T15:41:40.091" v="651" actId="167"/>
          <ac:cxnSpMkLst>
            <pc:docMk/>
            <pc:sldMk cId="4101412503" sldId="877"/>
            <ac:cxnSpMk id="53" creationId="{0E7112AF-FC04-4D54-875E-BBA96A733B0A}"/>
          </ac:cxnSpMkLst>
        </pc:cxnChg>
      </pc:sldChg>
      <pc:sldChg chg="addSp delSp modSp add modAnim modNotesTx">
        <pc:chgData name="Kevin Kline" userId="42c403cd11f4e57c" providerId="OrgId" clId="{90523225-9B28-4837-926E-494D57287DC7}" dt="2019-10-30T16:35:37.377" v="1874" actId="1076"/>
        <pc:sldMkLst>
          <pc:docMk/>
          <pc:sldMk cId="976015936" sldId="878"/>
        </pc:sldMkLst>
        <pc:spChg chg="del">
          <ac:chgData name="Kevin Kline" userId="42c403cd11f4e57c" providerId="OrgId" clId="{90523225-9B28-4837-926E-494D57287DC7}" dt="2019-10-30T15:47:31.410" v="677"/>
          <ac:spMkLst>
            <pc:docMk/>
            <pc:sldMk cId="976015936" sldId="878"/>
            <ac:spMk id="2" creationId="{E319D4B8-8BFA-4C0B-915B-1D33563550AF}"/>
          </ac:spMkLst>
        </pc:spChg>
        <pc:spChg chg="add mod">
          <ac:chgData name="Kevin Kline" userId="42c403cd11f4e57c" providerId="OrgId" clId="{90523225-9B28-4837-926E-494D57287DC7}" dt="2019-10-30T15:48:09.590" v="702" actId="20577"/>
          <ac:spMkLst>
            <pc:docMk/>
            <pc:sldMk cId="976015936" sldId="878"/>
            <ac:spMk id="3" creationId="{30192228-31A9-49B2-BDA7-87C355FDEA0B}"/>
          </ac:spMkLst>
        </pc:spChg>
        <pc:spChg chg="add del mod">
          <ac:chgData name="Kevin Kline" userId="42c403cd11f4e57c" providerId="OrgId" clId="{90523225-9B28-4837-926E-494D57287DC7}" dt="2019-10-30T15:48:38.798" v="703" actId="478"/>
          <ac:spMkLst>
            <pc:docMk/>
            <pc:sldMk cId="976015936" sldId="878"/>
            <ac:spMk id="4" creationId="{26FDD669-4EA9-43D5-8E34-BEC5C53F179F}"/>
          </ac:spMkLst>
        </pc:spChg>
        <pc:spChg chg="add mod">
          <ac:chgData name="Kevin Kline" userId="42c403cd11f4e57c" providerId="OrgId" clId="{90523225-9B28-4837-926E-494D57287DC7}" dt="2019-10-30T16:01:25.043" v="1072" actId="20577"/>
          <ac:spMkLst>
            <pc:docMk/>
            <pc:sldMk cId="976015936" sldId="878"/>
            <ac:spMk id="5" creationId="{95A4DDF3-193D-4997-B9ED-91DAE3E4705B}"/>
          </ac:spMkLst>
        </pc:spChg>
        <pc:picChg chg="add del">
          <ac:chgData name="Kevin Kline" userId="42c403cd11f4e57c" providerId="OrgId" clId="{90523225-9B28-4837-926E-494D57287DC7}" dt="2019-10-30T16:06:10.984" v="1294" actId="478"/>
          <ac:picMkLst>
            <pc:docMk/>
            <pc:sldMk cId="976015936" sldId="878"/>
            <ac:picMk id="1026" creationId="{0F6E95DA-FEA9-4603-96BB-7E758595562B}"/>
          </ac:picMkLst>
        </pc:picChg>
        <pc:picChg chg="add mod">
          <ac:chgData name="Kevin Kline" userId="42c403cd11f4e57c" providerId="OrgId" clId="{90523225-9B28-4837-926E-494D57287DC7}" dt="2019-10-30T16:34:41.414" v="1866" actId="1076"/>
          <ac:picMkLst>
            <pc:docMk/>
            <pc:sldMk cId="976015936" sldId="878"/>
            <ac:picMk id="1028" creationId="{0319762B-595E-4645-B75E-AE9C2A7FA988}"/>
          </ac:picMkLst>
        </pc:picChg>
        <pc:picChg chg="add mod">
          <ac:chgData name="Kevin Kline" userId="42c403cd11f4e57c" providerId="OrgId" clId="{90523225-9B28-4837-926E-494D57287DC7}" dt="2019-10-30T16:34:48.841" v="1867" actId="1076"/>
          <ac:picMkLst>
            <pc:docMk/>
            <pc:sldMk cId="976015936" sldId="878"/>
            <ac:picMk id="1030" creationId="{933E9FA4-5506-4323-9CA1-935A7DA9118A}"/>
          </ac:picMkLst>
        </pc:picChg>
        <pc:picChg chg="add mod">
          <ac:chgData name="Kevin Kline" userId="42c403cd11f4e57c" providerId="OrgId" clId="{90523225-9B28-4837-926E-494D57287DC7}" dt="2019-10-30T16:35:37.377" v="1874" actId="1076"/>
          <ac:picMkLst>
            <pc:docMk/>
            <pc:sldMk cId="976015936" sldId="878"/>
            <ac:picMk id="1032" creationId="{3554E4D4-A548-413F-9A95-C18FA6BCC09D}"/>
          </ac:picMkLst>
        </pc:picChg>
        <pc:picChg chg="add mod">
          <ac:chgData name="Kevin Kline" userId="42c403cd11f4e57c" providerId="OrgId" clId="{90523225-9B28-4837-926E-494D57287DC7}" dt="2019-10-30T16:35:18.811" v="1871" actId="1076"/>
          <ac:picMkLst>
            <pc:docMk/>
            <pc:sldMk cId="976015936" sldId="878"/>
            <ac:picMk id="1034" creationId="{A62F5F52-5697-4B46-86BA-2CE46E3CAB11}"/>
          </ac:picMkLst>
        </pc:picChg>
        <pc:picChg chg="add mod">
          <ac:chgData name="Kevin Kline" userId="42c403cd11f4e57c" providerId="OrgId" clId="{90523225-9B28-4837-926E-494D57287DC7}" dt="2019-10-30T16:35:32.517" v="1873" actId="1076"/>
          <ac:picMkLst>
            <pc:docMk/>
            <pc:sldMk cId="976015936" sldId="878"/>
            <ac:picMk id="1036" creationId="{E41B467B-E49C-4017-BA0B-6AB931CF0D8B}"/>
          </ac:picMkLst>
        </pc:picChg>
        <pc:picChg chg="add mod">
          <ac:chgData name="Kevin Kline" userId="42c403cd11f4e57c" providerId="OrgId" clId="{90523225-9B28-4837-926E-494D57287DC7}" dt="2019-10-30T16:35:07.410" v="1870" actId="1076"/>
          <ac:picMkLst>
            <pc:docMk/>
            <pc:sldMk cId="976015936" sldId="878"/>
            <ac:picMk id="1038" creationId="{CC0699DD-C3BB-472E-8119-7ACB5A006C3C}"/>
          </ac:picMkLst>
        </pc:picChg>
        <pc:picChg chg="add mod">
          <ac:chgData name="Kevin Kline" userId="42c403cd11f4e57c" providerId="OrgId" clId="{90523225-9B28-4837-926E-494D57287DC7}" dt="2019-10-30T16:35:03.529" v="1869" actId="1076"/>
          <ac:picMkLst>
            <pc:docMk/>
            <pc:sldMk cId="976015936" sldId="878"/>
            <ac:picMk id="1040" creationId="{964B370A-6BA2-4976-AE74-0AEFCB9337B5}"/>
          </ac:picMkLst>
        </pc:picChg>
      </pc:sldChg>
      <pc:sldChg chg="add modTransition">
        <pc:chgData name="Kevin Kline" userId="42c403cd11f4e57c" providerId="OrgId" clId="{90523225-9B28-4837-926E-494D57287DC7}" dt="2019-10-30T16:35:42.939" v="1875"/>
        <pc:sldMkLst>
          <pc:docMk/>
          <pc:sldMk cId="721037763" sldId="879"/>
        </pc:sldMkLst>
      </pc:sldChg>
      <pc:sldChg chg="addSp delSp modSp add modTransition modAnim modNotesTx">
        <pc:chgData name="Kevin Kline" userId="42c403cd11f4e57c" providerId="OrgId" clId="{90523225-9B28-4837-926E-494D57287DC7}" dt="2019-10-30T17:06:56.045" v="2512" actId="20577"/>
        <pc:sldMkLst>
          <pc:docMk/>
          <pc:sldMk cId="3083082750" sldId="880"/>
        </pc:sldMkLst>
        <pc:spChg chg="add del mod">
          <ac:chgData name="Kevin Kline" userId="42c403cd11f4e57c" providerId="OrgId" clId="{90523225-9B28-4837-926E-494D57287DC7}" dt="2019-10-30T16:44:52.964" v="1943"/>
          <ac:spMkLst>
            <pc:docMk/>
            <pc:sldMk cId="3083082750" sldId="880"/>
            <ac:spMk id="2" creationId="{F99E2C94-72E4-4A6E-84A9-3B671B45DD87}"/>
          </ac:spMkLst>
        </pc:spChg>
        <pc:spChg chg="mod">
          <ac:chgData name="Kevin Kline" userId="42c403cd11f4e57c" providerId="OrgId" clId="{90523225-9B28-4837-926E-494D57287DC7}" dt="2019-10-30T17:06:56.045" v="2512" actId="20577"/>
          <ac:spMkLst>
            <pc:docMk/>
            <pc:sldMk cId="3083082750" sldId="880"/>
            <ac:spMk id="8" creationId="{00000000-0000-0000-0000-000000000000}"/>
          </ac:spMkLst>
        </pc:spChg>
        <pc:picChg chg="add mod modCrop">
          <ac:chgData name="Kevin Kline" userId="42c403cd11f4e57c" providerId="OrgId" clId="{90523225-9B28-4837-926E-494D57287DC7}" dt="2019-10-30T16:53:32.429" v="2229" actId="1076"/>
          <ac:picMkLst>
            <pc:docMk/>
            <pc:sldMk cId="3083082750" sldId="880"/>
            <ac:picMk id="3" creationId="{3F1CB854-9E47-49C9-9690-B51FE3DB4792}"/>
          </ac:picMkLst>
        </pc:picChg>
        <pc:picChg chg="mod">
          <ac:chgData name="Kevin Kline" userId="42c403cd11f4e57c" providerId="OrgId" clId="{90523225-9B28-4837-926E-494D57287DC7}" dt="2019-10-30T16:41:26.270" v="1878" actId="14100"/>
          <ac:picMkLst>
            <pc:docMk/>
            <pc:sldMk cId="3083082750" sldId="880"/>
            <ac:picMk id="4" creationId="{00000000-0000-0000-0000-000000000000}"/>
          </ac:picMkLst>
        </pc:picChg>
        <pc:picChg chg="mod">
          <ac:chgData name="Kevin Kline" userId="42c403cd11f4e57c" providerId="OrgId" clId="{90523225-9B28-4837-926E-494D57287DC7}" dt="2019-10-30T16:41:39.971" v="1882" actId="1076"/>
          <ac:picMkLst>
            <pc:docMk/>
            <pc:sldMk cId="3083082750" sldId="880"/>
            <ac:picMk id="5" creationId="{00000000-0000-0000-0000-000000000000}"/>
          </ac:picMkLst>
        </pc:picChg>
        <pc:picChg chg="mod">
          <ac:chgData name="Kevin Kline" userId="42c403cd11f4e57c" providerId="OrgId" clId="{90523225-9B28-4837-926E-494D57287DC7}" dt="2019-10-30T16:41:54.176" v="1886" actId="1076"/>
          <ac:picMkLst>
            <pc:docMk/>
            <pc:sldMk cId="3083082750" sldId="880"/>
            <ac:picMk id="6" creationId="{00000000-0000-0000-0000-000000000000}"/>
          </ac:picMkLst>
        </pc:picChg>
        <pc:picChg chg="add del mod">
          <ac:chgData name="Kevin Kline" userId="42c403cd11f4e57c" providerId="OrgId" clId="{90523225-9B28-4837-926E-494D57287DC7}" dt="2019-10-30T16:52:06.901" v="2212" actId="478"/>
          <ac:picMkLst>
            <pc:docMk/>
            <pc:sldMk cId="3083082750" sldId="880"/>
            <ac:picMk id="2050" creationId="{A1816745-DC95-4D5C-A749-335504354926}"/>
          </ac:picMkLst>
        </pc:picChg>
      </pc:sldChg>
      <pc:sldChg chg="addSp delSp modSp add modAnim">
        <pc:chgData name="Kevin Kline" userId="42c403cd11f4e57c" providerId="OrgId" clId="{90523225-9B28-4837-926E-494D57287DC7}" dt="2019-10-30T17:17:04.856" v="2575" actId="1076"/>
        <pc:sldMkLst>
          <pc:docMk/>
          <pc:sldMk cId="3335449705" sldId="881"/>
        </pc:sldMkLst>
        <pc:spChg chg="mod">
          <ac:chgData name="Kevin Kline" userId="42c403cd11f4e57c" providerId="OrgId" clId="{90523225-9B28-4837-926E-494D57287DC7}" dt="2019-10-30T17:15:53.408" v="2567" actId="164"/>
          <ac:spMkLst>
            <pc:docMk/>
            <pc:sldMk cId="3335449705" sldId="881"/>
            <ac:spMk id="4" creationId="{2FEB4715-A0B7-4088-917D-D25218739537}"/>
          </ac:spMkLst>
        </pc:spChg>
        <pc:spChg chg="mod">
          <ac:chgData name="Kevin Kline" userId="42c403cd11f4e57c" providerId="OrgId" clId="{90523225-9B28-4837-926E-494D57287DC7}" dt="2019-10-30T17:15:53.408" v="2567" actId="164"/>
          <ac:spMkLst>
            <pc:docMk/>
            <pc:sldMk cId="3335449705" sldId="881"/>
            <ac:spMk id="5" creationId="{3686BF80-6509-4A47-8A93-158ED1014787}"/>
          </ac:spMkLst>
        </pc:spChg>
        <pc:spChg chg="mod">
          <ac:chgData name="Kevin Kline" userId="42c403cd11f4e57c" providerId="OrgId" clId="{90523225-9B28-4837-926E-494D57287DC7}" dt="2019-10-30T17:15:53.408" v="2567" actId="164"/>
          <ac:spMkLst>
            <pc:docMk/>
            <pc:sldMk cId="3335449705" sldId="881"/>
            <ac:spMk id="6" creationId="{1159DDEA-420F-4707-8661-8D7BB62FB9EE}"/>
          </ac:spMkLst>
        </pc:spChg>
        <pc:spChg chg="mod">
          <ac:chgData name="Kevin Kline" userId="42c403cd11f4e57c" providerId="OrgId" clId="{90523225-9B28-4837-926E-494D57287DC7}" dt="2019-10-30T17:15:53.408" v="2567" actId="164"/>
          <ac:spMkLst>
            <pc:docMk/>
            <pc:sldMk cId="3335449705" sldId="881"/>
            <ac:spMk id="7" creationId="{A039AC2C-2DA3-4281-A565-EA40D2EF9DA2}"/>
          </ac:spMkLst>
        </pc:spChg>
        <pc:spChg chg="mod">
          <ac:chgData name="Kevin Kline" userId="42c403cd11f4e57c" providerId="OrgId" clId="{90523225-9B28-4837-926E-494D57287DC7}" dt="2019-10-30T17:15:53.408" v="2567" actId="164"/>
          <ac:spMkLst>
            <pc:docMk/>
            <pc:sldMk cId="3335449705" sldId="881"/>
            <ac:spMk id="8" creationId="{FB98B56B-A2F2-4669-A14A-4E2C3AB12FD9}"/>
          </ac:spMkLst>
        </pc:spChg>
        <pc:spChg chg="mod">
          <ac:chgData name="Kevin Kline" userId="42c403cd11f4e57c" providerId="OrgId" clId="{90523225-9B28-4837-926E-494D57287DC7}" dt="2019-10-30T17:15:53.408" v="2567" actId="164"/>
          <ac:spMkLst>
            <pc:docMk/>
            <pc:sldMk cId="3335449705" sldId="881"/>
            <ac:spMk id="9" creationId="{F9FBB18A-FF66-41C6-B5E8-582A23FEF7AA}"/>
          </ac:spMkLst>
        </pc:spChg>
        <pc:spChg chg="mod">
          <ac:chgData name="Kevin Kline" userId="42c403cd11f4e57c" providerId="OrgId" clId="{90523225-9B28-4837-926E-494D57287DC7}" dt="2019-10-30T17:15:53.408" v="2567" actId="164"/>
          <ac:spMkLst>
            <pc:docMk/>
            <pc:sldMk cId="3335449705" sldId="881"/>
            <ac:spMk id="10" creationId="{C2096FC2-0AE2-410C-9FB8-C44B09FD7EE4}"/>
          </ac:spMkLst>
        </pc:spChg>
        <pc:spChg chg="mod">
          <ac:chgData name="Kevin Kline" userId="42c403cd11f4e57c" providerId="OrgId" clId="{90523225-9B28-4837-926E-494D57287DC7}" dt="2019-10-30T17:15:53.408" v="2567" actId="164"/>
          <ac:spMkLst>
            <pc:docMk/>
            <pc:sldMk cId="3335449705" sldId="881"/>
            <ac:spMk id="11" creationId="{DE2C76A6-B754-40EF-B245-D1E6BA42FA40}"/>
          </ac:spMkLst>
        </pc:spChg>
        <pc:spChg chg="mod">
          <ac:chgData name="Kevin Kline" userId="42c403cd11f4e57c" providerId="OrgId" clId="{90523225-9B28-4837-926E-494D57287DC7}" dt="2019-10-30T17:15:53.408" v="2567" actId="164"/>
          <ac:spMkLst>
            <pc:docMk/>
            <pc:sldMk cId="3335449705" sldId="881"/>
            <ac:spMk id="12" creationId="{A1E4AF17-1D71-42CB-BA1C-A4A68B133DFC}"/>
          </ac:spMkLst>
        </pc:spChg>
        <pc:grpChg chg="add del mod">
          <ac:chgData name="Kevin Kline" userId="42c403cd11f4e57c" providerId="OrgId" clId="{90523225-9B28-4837-926E-494D57287DC7}" dt="2019-10-30T17:16:41.418" v="2570" actId="478"/>
          <ac:grpSpMkLst>
            <pc:docMk/>
            <pc:sldMk cId="3335449705" sldId="881"/>
            <ac:grpSpMk id="16" creationId="{E21BBB4B-1A8A-4638-917B-CD4962C072B0}"/>
          </ac:grpSpMkLst>
        </pc:grpChg>
        <pc:picChg chg="add mod">
          <ac:chgData name="Kevin Kline" userId="42c403cd11f4e57c" providerId="OrgId" clId="{90523225-9B28-4837-926E-494D57287DC7}" dt="2019-10-30T17:17:04.856" v="2575" actId="1076"/>
          <ac:picMkLst>
            <pc:docMk/>
            <pc:sldMk cId="3335449705" sldId="881"/>
            <ac:picMk id="19" creationId="{161D8237-4178-46D9-A96B-DBB2D08B3C31}"/>
          </ac:picMkLst>
        </pc:picChg>
        <pc:cxnChg chg="mod">
          <ac:chgData name="Kevin Kline" userId="42c403cd11f4e57c" providerId="OrgId" clId="{90523225-9B28-4837-926E-494D57287DC7}" dt="2019-10-30T17:16:41.418" v="2570" actId="478"/>
          <ac:cxnSpMkLst>
            <pc:docMk/>
            <pc:sldMk cId="3335449705" sldId="881"/>
            <ac:cxnSpMk id="14" creationId="{2A16017E-80B6-42F2-B05D-F86423CC7696}"/>
          </ac:cxnSpMkLst>
        </pc:cxnChg>
        <pc:cxnChg chg="mod">
          <ac:chgData name="Kevin Kline" userId="42c403cd11f4e57c" providerId="OrgId" clId="{90523225-9B28-4837-926E-494D57287DC7}" dt="2019-10-30T17:16:41.418" v="2570" actId="478"/>
          <ac:cxnSpMkLst>
            <pc:docMk/>
            <pc:sldMk cId="3335449705" sldId="881"/>
            <ac:cxnSpMk id="15" creationId="{B5BAF6DC-24A4-4547-A519-C0AE1FBE9ACB}"/>
          </ac:cxnSpMkLst>
        </pc:cxnChg>
        <pc:cxnChg chg="mod">
          <ac:chgData name="Kevin Kline" userId="42c403cd11f4e57c" providerId="OrgId" clId="{90523225-9B28-4837-926E-494D57287DC7}" dt="2019-10-30T17:16:41.418" v="2570" actId="478"/>
          <ac:cxnSpMkLst>
            <pc:docMk/>
            <pc:sldMk cId="3335449705" sldId="881"/>
            <ac:cxnSpMk id="18" creationId="{06587666-FE13-4934-83C8-F59E2F76E0A0}"/>
          </ac:cxnSpMkLst>
        </pc:cxnChg>
        <pc:cxnChg chg="mod">
          <ac:chgData name="Kevin Kline" userId="42c403cd11f4e57c" providerId="OrgId" clId="{90523225-9B28-4837-926E-494D57287DC7}" dt="2019-10-30T17:16:41.418" v="2570" actId="478"/>
          <ac:cxnSpMkLst>
            <pc:docMk/>
            <pc:sldMk cId="3335449705" sldId="881"/>
            <ac:cxnSpMk id="21" creationId="{4F96151F-B956-48DA-85D2-31912DF1C6E0}"/>
          </ac:cxnSpMkLst>
        </pc:cxnChg>
        <pc:cxnChg chg="mod">
          <ac:chgData name="Kevin Kline" userId="42c403cd11f4e57c" providerId="OrgId" clId="{90523225-9B28-4837-926E-494D57287DC7}" dt="2019-10-30T17:16:41.418" v="2570" actId="478"/>
          <ac:cxnSpMkLst>
            <pc:docMk/>
            <pc:sldMk cId="3335449705" sldId="881"/>
            <ac:cxnSpMk id="24" creationId="{FA6C9770-6E84-4521-ABEF-360DCD694BDE}"/>
          </ac:cxnSpMkLst>
        </pc:cxnChg>
        <pc:cxnChg chg="mod">
          <ac:chgData name="Kevin Kline" userId="42c403cd11f4e57c" providerId="OrgId" clId="{90523225-9B28-4837-926E-494D57287DC7}" dt="2019-10-30T17:16:41.418" v="2570" actId="478"/>
          <ac:cxnSpMkLst>
            <pc:docMk/>
            <pc:sldMk cId="3335449705" sldId="881"/>
            <ac:cxnSpMk id="27" creationId="{7AF3744C-77B0-43B3-AAD5-CC65B53D01AE}"/>
          </ac:cxnSpMkLst>
        </pc:cxnChg>
        <pc:cxnChg chg="mod">
          <ac:chgData name="Kevin Kline" userId="42c403cd11f4e57c" providerId="OrgId" clId="{90523225-9B28-4837-926E-494D57287DC7}" dt="2019-10-30T17:16:41.418" v="2570" actId="478"/>
          <ac:cxnSpMkLst>
            <pc:docMk/>
            <pc:sldMk cId="3335449705" sldId="881"/>
            <ac:cxnSpMk id="30" creationId="{8EB5AC4F-1B8A-462C-ACE5-736FBDAE1A6C}"/>
          </ac:cxnSpMkLst>
        </pc:cxnChg>
        <pc:cxnChg chg="mod">
          <ac:chgData name="Kevin Kline" userId="42c403cd11f4e57c" providerId="OrgId" clId="{90523225-9B28-4837-926E-494D57287DC7}" dt="2019-10-30T17:16:41.418" v="2570" actId="478"/>
          <ac:cxnSpMkLst>
            <pc:docMk/>
            <pc:sldMk cId="3335449705" sldId="881"/>
            <ac:cxnSpMk id="33" creationId="{68B91EBC-C668-411F-8B57-E64610436807}"/>
          </ac:cxnSpMkLst>
        </pc:cxnChg>
        <pc:cxnChg chg="mod">
          <ac:chgData name="Kevin Kline" userId="42c403cd11f4e57c" providerId="OrgId" clId="{90523225-9B28-4837-926E-494D57287DC7}" dt="2019-10-30T17:16:41.418" v="2570" actId="478"/>
          <ac:cxnSpMkLst>
            <pc:docMk/>
            <pc:sldMk cId="3335449705" sldId="881"/>
            <ac:cxnSpMk id="36" creationId="{E97E144E-9F0C-4984-AA98-EE35835F9BF9}"/>
          </ac:cxnSpMkLst>
        </pc:cxnChg>
        <pc:cxnChg chg="mod">
          <ac:chgData name="Kevin Kline" userId="42c403cd11f4e57c" providerId="OrgId" clId="{90523225-9B28-4837-926E-494D57287DC7}" dt="2019-10-30T17:15:53.408" v="2567" actId="164"/>
          <ac:cxnSpMkLst>
            <pc:docMk/>
            <pc:sldMk cId="3335449705" sldId="881"/>
            <ac:cxnSpMk id="40" creationId="{44207A28-A47A-4AA4-9BCC-1BAA8B072F1E}"/>
          </ac:cxnSpMkLst>
        </pc:cxnChg>
        <pc:cxnChg chg="mod">
          <ac:chgData name="Kevin Kline" userId="42c403cd11f4e57c" providerId="OrgId" clId="{90523225-9B28-4837-926E-494D57287DC7}" dt="2019-10-30T17:16:41.418" v="2570" actId="478"/>
          <ac:cxnSpMkLst>
            <pc:docMk/>
            <pc:sldMk cId="3335449705" sldId="881"/>
            <ac:cxnSpMk id="43" creationId="{D3376476-489C-4214-ACBE-A41D6E0A4306}"/>
          </ac:cxnSpMkLst>
        </pc:cxnChg>
        <pc:cxnChg chg="mod">
          <ac:chgData name="Kevin Kline" userId="42c403cd11f4e57c" providerId="OrgId" clId="{90523225-9B28-4837-926E-494D57287DC7}" dt="2019-10-30T17:15:53.408" v="2567" actId="164"/>
          <ac:cxnSpMkLst>
            <pc:docMk/>
            <pc:sldMk cId="3335449705" sldId="881"/>
            <ac:cxnSpMk id="46" creationId="{CA5C6778-1AE3-440D-AAE6-9B638228F86B}"/>
          </ac:cxnSpMkLst>
        </pc:cxnChg>
        <pc:cxnChg chg="mod">
          <ac:chgData name="Kevin Kline" userId="42c403cd11f4e57c" providerId="OrgId" clId="{90523225-9B28-4837-926E-494D57287DC7}" dt="2019-10-30T17:16:41.418" v="2570" actId="478"/>
          <ac:cxnSpMkLst>
            <pc:docMk/>
            <pc:sldMk cId="3335449705" sldId="881"/>
            <ac:cxnSpMk id="50" creationId="{87A00617-6392-401A-94AC-3429C03AD5B3}"/>
          </ac:cxnSpMkLst>
        </pc:cxnChg>
        <pc:cxnChg chg="mod">
          <ac:chgData name="Kevin Kline" userId="42c403cd11f4e57c" providerId="OrgId" clId="{90523225-9B28-4837-926E-494D57287DC7}" dt="2019-10-30T17:16:41.418" v="2570" actId="478"/>
          <ac:cxnSpMkLst>
            <pc:docMk/>
            <pc:sldMk cId="3335449705" sldId="881"/>
            <ac:cxnSpMk id="53" creationId="{0E7112AF-FC04-4D54-875E-BBA96A733B0A}"/>
          </ac:cxnSpMkLst>
        </pc:cxnChg>
      </pc:sldChg>
      <pc:sldChg chg="addSp delSp modSp add modAnim">
        <pc:chgData name="Kevin Kline" userId="42c403cd11f4e57c" providerId="OrgId" clId="{90523225-9B28-4837-926E-494D57287DC7}" dt="2019-10-30T17:47:27.627" v="3474" actId="1076"/>
        <pc:sldMkLst>
          <pc:docMk/>
          <pc:sldMk cId="3834658784" sldId="882"/>
        </pc:sldMkLst>
        <pc:spChg chg="mod">
          <ac:chgData name="Kevin Kline" userId="42c403cd11f4e57c" providerId="OrgId" clId="{90523225-9B28-4837-926E-494D57287DC7}" dt="2019-10-30T17:37:57.408" v="3190" actId="20577"/>
          <ac:spMkLst>
            <pc:docMk/>
            <pc:sldMk cId="3834658784" sldId="882"/>
            <ac:spMk id="2" creationId="{00000000-0000-0000-0000-000000000000}"/>
          </ac:spMkLst>
        </pc:spChg>
        <pc:spChg chg="mod">
          <ac:chgData name="Kevin Kline" userId="42c403cd11f4e57c" providerId="OrgId" clId="{90523225-9B28-4837-926E-494D57287DC7}" dt="2019-10-30T17:47:01.246" v="3469" actId="20577"/>
          <ac:spMkLst>
            <pc:docMk/>
            <pc:sldMk cId="3834658784" sldId="882"/>
            <ac:spMk id="3" creationId="{00000000-0000-0000-0000-000000000000}"/>
          </ac:spMkLst>
        </pc:spChg>
        <pc:spChg chg="mod">
          <ac:chgData name="Kevin Kline" userId="42c403cd11f4e57c" providerId="OrgId" clId="{90523225-9B28-4837-926E-494D57287DC7}" dt="2019-10-30T17:38:09.427" v="3191" actId="1076"/>
          <ac:spMkLst>
            <pc:docMk/>
            <pc:sldMk cId="3834658784" sldId="882"/>
            <ac:spMk id="5" creationId="{600FF7D3-4361-4486-ACBC-36D4D8E3B44F}"/>
          </ac:spMkLst>
        </pc:spChg>
        <pc:spChg chg="add mod">
          <ac:chgData name="Kevin Kline" userId="42c403cd11f4e57c" providerId="OrgId" clId="{90523225-9B28-4837-926E-494D57287DC7}" dt="2019-10-30T17:38:09.427" v="3191" actId="1076"/>
          <ac:spMkLst>
            <pc:docMk/>
            <pc:sldMk cId="3834658784" sldId="882"/>
            <ac:spMk id="7" creationId="{7F3F1029-CFF1-41D5-9A49-6E876E8E0BB8}"/>
          </ac:spMkLst>
        </pc:spChg>
        <pc:spChg chg="add del mod">
          <ac:chgData name="Kevin Kline" userId="42c403cd11f4e57c" providerId="OrgId" clId="{90523225-9B28-4837-926E-494D57287DC7}" dt="2019-10-30T17:40:24.527" v="3326"/>
          <ac:spMkLst>
            <pc:docMk/>
            <pc:sldMk cId="3834658784" sldId="882"/>
            <ac:spMk id="8" creationId="{B9349C97-2581-424C-B15F-548D6FF4A0EB}"/>
          </ac:spMkLst>
        </pc:spChg>
        <pc:spChg chg="add mod">
          <ac:chgData name="Kevin Kline" userId="42c403cd11f4e57c" providerId="OrgId" clId="{90523225-9B28-4837-926E-494D57287DC7}" dt="2019-10-30T17:47:27.627" v="3474" actId="1076"/>
          <ac:spMkLst>
            <pc:docMk/>
            <pc:sldMk cId="3834658784" sldId="882"/>
            <ac:spMk id="9" creationId="{46E191C8-CD38-4934-A975-2486EF23710A}"/>
          </ac:spMkLst>
        </pc:spChg>
        <pc:picChg chg="mod">
          <ac:chgData name="Kevin Kline" userId="42c403cd11f4e57c" providerId="OrgId" clId="{90523225-9B28-4837-926E-494D57287DC7}" dt="2019-10-30T17:38:09.427" v="3191" actId="1076"/>
          <ac:picMkLst>
            <pc:docMk/>
            <pc:sldMk cId="3834658784" sldId="882"/>
            <ac:picMk id="6" creationId="{2A7FFA0C-E86C-4D4E-B4A7-16A6484F3270}"/>
          </ac:picMkLst>
        </pc:picChg>
        <pc:picChg chg="del">
          <ac:chgData name="Kevin Kline" userId="42c403cd11f4e57c" providerId="OrgId" clId="{90523225-9B28-4837-926E-494D57287DC7}" dt="2019-10-30T17:19:02.448" v="2594" actId="478"/>
          <ac:picMkLst>
            <pc:docMk/>
            <pc:sldMk cId="3834658784" sldId="882"/>
            <ac:picMk id="3074" creationId="{AD767BA7-9F97-4974-A676-E3F705BF7C2F}"/>
          </ac:picMkLst>
        </pc:picChg>
      </pc:sldChg>
      <pc:sldChg chg="addSp delSp modSp add del modAnim modNotesTx">
        <pc:chgData name="Kevin Kline" userId="42c403cd11f4e57c" providerId="OrgId" clId="{90523225-9B28-4837-926E-494D57287DC7}" dt="2019-11-05T22:02:22.710" v="4352" actId="47"/>
        <pc:sldMkLst>
          <pc:docMk/>
          <pc:sldMk cId="414851007" sldId="883"/>
        </pc:sldMkLst>
        <pc:spChg chg="add del mod">
          <ac:chgData name="Kevin Kline" userId="42c403cd11f4e57c" providerId="OrgId" clId="{90523225-9B28-4837-926E-494D57287DC7}" dt="2019-11-05T21:55:24.106" v="4029"/>
          <ac:spMkLst>
            <pc:docMk/>
            <pc:sldMk cId="414851007" sldId="883"/>
            <ac:spMk id="2" creationId="{406E2A06-12C8-49E8-B4D9-98EEF6DF054A}"/>
          </ac:spMkLst>
        </pc:spChg>
        <pc:spChg chg="add del mod">
          <ac:chgData name="Kevin Kline" userId="42c403cd11f4e57c" providerId="OrgId" clId="{90523225-9B28-4837-926E-494D57287DC7}" dt="2019-11-05T21:55:24.106" v="4029"/>
          <ac:spMkLst>
            <pc:docMk/>
            <pc:sldMk cId="414851007" sldId="883"/>
            <ac:spMk id="3" creationId="{ACCB7F12-3B39-41C8-8D6E-93CBDE797622}"/>
          </ac:spMkLst>
        </pc:spChg>
        <pc:spChg chg="mod">
          <ac:chgData name="Kevin Kline" userId="42c403cd11f4e57c" providerId="OrgId" clId="{90523225-9B28-4837-926E-494D57287DC7}" dt="2019-11-05T22:00:11.191" v="4052" actId="1076"/>
          <ac:spMkLst>
            <pc:docMk/>
            <pc:sldMk cId="414851007" sldId="883"/>
            <ac:spMk id="5" creationId="{00000000-0000-0000-0000-000000000000}"/>
          </ac:spMkLst>
        </pc:spChg>
        <pc:spChg chg="add mod">
          <ac:chgData name="Kevin Kline" userId="42c403cd11f4e57c" providerId="OrgId" clId="{90523225-9B28-4837-926E-494D57287DC7}" dt="2019-11-05T22:02:11.154" v="4343" actId="12"/>
          <ac:spMkLst>
            <pc:docMk/>
            <pc:sldMk cId="414851007" sldId="883"/>
            <ac:spMk id="6" creationId="{949037F9-9200-488B-8C09-6E59C2D27CBF}"/>
          </ac:spMkLst>
        </pc:spChg>
      </pc:sldChg>
      <pc:sldMasterChg chg="del delSldLayout">
        <pc:chgData name="Kevin Kline" userId="42c403cd11f4e57c" providerId="OrgId" clId="{90523225-9B28-4837-926E-494D57287DC7}" dt="2019-10-30T17:50:03.985" v="3547" actId="47"/>
        <pc:sldMasterMkLst>
          <pc:docMk/>
          <pc:sldMasterMk cId="790011309" sldId="2147483724"/>
        </pc:sldMasterMkLst>
        <pc:sldLayoutChg chg="del">
          <pc:chgData name="Kevin Kline" userId="42c403cd11f4e57c" providerId="OrgId" clId="{90523225-9B28-4837-926E-494D57287DC7}" dt="2019-10-30T17:50:03.985" v="3547" actId="47"/>
          <pc:sldLayoutMkLst>
            <pc:docMk/>
            <pc:sldMasterMk cId="790011309" sldId="2147483724"/>
            <pc:sldLayoutMk cId="1919456682" sldId="2147483725"/>
          </pc:sldLayoutMkLst>
        </pc:sldLayoutChg>
        <pc:sldLayoutChg chg="del">
          <pc:chgData name="Kevin Kline" userId="42c403cd11f4e57c" providerId="OrgId" clId="{90523225-9B28-4837-926E-494D57287DC7}" dt="2019-10-30T17:50:03.985" v="3547" actId="47"/>
          <pc:sldLayoutMkLst>
            <pc:docMk/>
            <pc:sldMasterMk cId="790011309" sldId="2147483724"/>
            <pc:sldLayoutMk cId="2580388197" sldId="2147483726"/>
          </pc:sldLayoutMkLst>
        </pc:sldLayoutChg>
        <pc:sldLayoutChg chg="del">
          <pc:chgData name="Kevin Kline" userId="42c403cd11f4e57c" providerId="OrgId" clId="{90523225-9B28-4837-926E-494D57287DC7}" dt="2019-10-30T17:50:03.985" v="3547" actId="47"/>
          <pc:sldLayoutMkLst>
            <pc:docMk/>
            <pc:sldMasterMk cId="790011309" sldId="2147483724"/>
            <pc:sldLayoutMk cId="3382828696" sldId="2147483727"/>
          </pc:sldLayoutMkLst>
        </pc:sldLayoutChg>
        <pc:sldLayoutChg chg="del">
          <pc:chgData name="Kevin Kline" userId="42c403cd11f4e57c" providerId="OrgId" clId="{90523225-9B28-4837-926E-494D57287DC7}" dt="2019-10-30T17:50:03.985" v="3547" actId="47"/>
          <pc:sldLayoutMkLst>
            <pc:docMk/>
            <pc:sldMasterMk cId="790011309" sldId="2147483724"/>
            <pc:sldLayoutMk cId="1124302416" sldId="2147483728"/>
          </pc:sldLayoutMkLst>
        </pc:sldLayoutChg>
        <pc:sldLayoutChg chg="del">
          <pc:chgData name="Kevin Kline" userId="42c403cd11f4e57c" providerId="OrgId" clId="{90523225-9B28-4837-926E-494D57287DC7}" dt="2019-10-30T17:50:03.985" v="3547" actId="47"/>
          <pc:sldLayoutMkLst>
            <pc:docMk/>
            <pc:sldMasterMk cId="790011309" sldId="2147483724"/>
            <pc:sldLayoutMk cId="2103171982" sldId="2147483729"/>
          </pc:sldLayoutMkLst>
        </pc:sldLayoutChg>
        <pc:sldLayoutChg chg="del">
          <pc:chgData name="Kevin Kline" userId="42c403cd11f4e57c" providerId="OrgId" clId="{90523225-9B28-4837-926E-494D57287DC7}" dt="2019-10-30T17:50:03.985" v="3547" actId="47"/>
          <pc:sldLayoutMkLst>
            <pc:docMk/>
            <pc:sldMasterMk cId="790011309" sldId="2147483724"/>
            <pc:sldLayoutMk cId="1633352188" sldId="2147483730"/>
          </pc:sldLayoutMkLst>
        </pc:sldLayoutChg>
        <pc:sldLayoutChg chg="del">
          <pc:chgData name="Kevin Kline" userId="42c403cd11f4e57c" providerId="OrgId" clId="{90523225-9B28-4837-926E-494D57287DC7}" dt="2019-10-30T17:50:03.985" v="3547" actId="47"/>
          <pc:sldLayoutMkLst>
            <pc:docMk/>
            <pc:sldMasterMk cId="790011309" sldId="2147483724"/>
            <pc:sldLayoutMk cId="4062460479" sldId="2147483731"/>
          </pc:sldLayoutMkLst>
        </pc:sldLayoutChg>
        <pc:sldLayoutChg chg="del">
          <pc:chgData name="Kevin Kline" userId="42c403cd11f4e57c" providerId="OrgId" clId="{90523225-9B28-4837-926E-494D57287DC7}" dt="2019-10-30T17:50:03.985" v="3547" actId="47"/>
          <pc:sldLayoutMkLst>
            <pc:docMk/>
            <pc:sldMasterMk cId="790011309" sldId="2147483724"/>
            <pc:sldLayoutMk cId="1747351970" sldId="2147483732"/>
          </pc:sldLayoutMkLst>
        </pc:sldLayoutChg>
        <pc:sldLayoutChg chg="del">
          <pc:chgData name="Kevin Kline" userId="42c403cd11f4e57c" providerId="OrgId" clId="{90523225-9B28-4837-926E-494D57287DC7}" dt="2019-10-30T17:50:03.985" v="3547" actId="47"/>
          <pc:sldLayoutMkLst>
            <pc:docMk/>
            <pc:sldMasterMk cId="790011309" sldId="2147483724"/>
            <pc:sldLayoutMk cId="3184500548" sldId="2147483733"/>
          </pc:sldLayoutMkLst>
        </pc:sldLayoutChg>
        <pc:sldLayoutChg chg="del">
          <pc:chgData name="Kevin Kline" userId="42c403cd11f4e57c" providerId="OrgId" clId="{90523225-9B28-4837-926E-494D57287DC7}" dt="2019-10-30T17:50:03.985" v="3547" actId="47"/>
          <pc:sldLayoutMkLst>
            <pc:docMk/>
            <pc:sldMasterMk cId="790011309" sldId="2147483724"/>
            <pc:sldLayoutMk cId="2901659833" sldId="2147483734"/>
          </pc:sldLayoutMkLst>
        </pc:sldLayoutChg>
        <pc:sldLayoutChg chg="del">
          <pc:chgData name="Kevin Kline" userId="42c403cd11f4e57c" providerId="OrgId" clId="{90523225-9B28-4837-926E-494D57287DC7}" dt="2019-10-30T17:50:03.985" v="3547" actId="47"/>
          <pc:sldLayoutMkLst>
            <pc:docMk/>
            <pc:sldMasterMk cId="790011309" sldId="2147483724"/>
            <pc:sldLayoutMk cId="4190329465" sldId="2147483735"/>
          </pc:sldLayoutMkLst>
        </pc:sldLayoutChg>
        <pc:sldLayoutChg chg="del">
          <pc:chgData name="Kevin Kline" userId="42c403cd11f4e57c" providerId="OrgId" clId="{90523225-9B28-4837-926E-494D57287DC7}" dt="2019-10-30T17:50:03.985" v="3547" actId="47"/>
          <pc:sldLayoutMkLst>
            <pc:docMk/>
            <pc:sldMasterMk cId="790011309" sldId="2147483724"/>
            <pc:sldLayoutMk cId="1886082617" sldId="2147483736"/>
          </pc:sldLayoutMkLst>
        </pc:sldLayoutChg>
        <pc:sldLayoutChg chg="del">
          <pc:chgData name="Kevin Kline" userId="42c403cd11f4e57c" providerId="OrgId" clId="{90523225-9B28-4837-926E-494D57287DC7}" dt="2019-10-30T17:50:03.985" v="3547" actId="47"/>
          <pc:sldLayoutMkLst>
            <pc:docMk/>
            <pc:sldMasterMk cId="790011309" sldId="2147483724"/>
            <pc:sldLayoutMk cId="530114703" sldId="2147483737"/>
          </pc:sldLayoutMkLst>
        </pc:sldLayoutChg>
        <pc:sldLayoutChg chg="del">
          <pc:chgData name="Kevin Kline" userId="42c403cd11f4e57c" providerId="OrgId" clId="{90523225-9B28-4837-926E-494D57287DC7}" dt="2019-10-30T17:50:03.985" v="3547" actId="47"/>
          <pc:sldLayoutMkLst>
            <pc:docMk/>
            <pc:sldMasterMk cId="790011309" sldId="2147483724"/>
            <pc:sldLayoutMk cId="3863017365" sldId="2147483738"/>
          </pc:sldLayoutMkLst>
        </pc:sldLayoutChg>
        <pc:sldLayoutChg chg="del">
          <pc:chgData name="Kevin Kline" userId="42c403cd11f4e57c" providerId="OrgId" clId="{90523225-9B28-4837-926E-494D57287DC7}" dt="2019-10-30T17:50:03.985" v="3547" actId="47"/>
          <pc:sldLayoutMkLst>
            <pc:docMk/>
            <pc:sldMasterMk cId="790011309" sldId="2147483724"/>
            <pc:sldLayoutMk cId="834118225" sldId="2147483739"/>
          </pc:sldLayoutMkLst>
        </pc:sldLayoutChg>
        <pc:sldLayoutChg chg="del">
          <pc:chgData name="Kevin Kline" userId="42c403cd11f4e57c" providerId="OrgId" clId="{90523225-9B28-4837-926E-494D57287DC7}" dt="2019-10-30T17:50:03.985" v="3547" actId="47"/>
          <pc:sldLayoutMkLst>
            <pc:docMk/>
            <pc:sldMasterMk cId="790011309" sldId="2147483724"/>
            <pc:sldLayoutMk cId="662768098" sldId="2147483740"/>
          </pc:sldLayoutMkLst>
        </pc:sldLayoutChg>
        <pc:sldLayoutChg chg="del">
          <pc:chgData name="Kevin Kline" userId="42c403cd11f4e57c" providerId="OrgId" clId="{90523225-9B28-4837-926E-494D57287DC7}" dt="2019-10-30T17:50:03.985" v="3547" actId="47"/>
          <pc:sldLayoutMkLst>
            <pc:docMk/>
            <pc:sldMasterMk cId="790011309" sldId="2147483724"/>
            <pc:sldLayoutMk cId="2545498186" sldId="2147483741"/>
          </pc:sldLayoutMkLst>
        </pc:sldLayoutChg>
        <pc:sldLayoutChg chg="del">
          <pc:chgData name="Kevin Kline" userId="42c403cd11f4e57c" providerId="OrgId" clId="{90523225-9B28-4837-926E-494D57287DC7}" dt="2019-10-30T17:50:03.985" v="3547" actId="47"/>
          <pc:sldLayoutMkLst>
            <pc:docMk/>
            <pc:sldMasterMk cId="790011309" sldId="2147483724"/>
            <pc:sldLayoutMk cId="1358456045" sldId="2147483742"/>
          </pc:sldLayoutMkLst>
        </pc:sldLayoutChg>
        <pc:sldLayoutChg chg="del">
          <pc:chgData name="Kevin Kline" userId="42c403cd11f4e57c" providerId="OrgId" clId="{90523225-9B28-4837-926E-494D57287DC7}" dt="2019-10-30T17:50:03.985" v="3547" actId="47"/>
          <pc:sldLayoutMkLst>
            <pc:docMk/>
            <pc:sldMasterMk cId="790011309" sldId="2147483724"/>
            <pc:sldLayoutMk cId="756796237" sldId="2147483743"/>
          </pc:sldLayoutMkLst>
        </pc:sldLayoutChg>
        <pc:sldLayoutChg chg="del">
          <pc:chgData name="Kevin Kline" userId="42c403cd11f4e57c" providerId="OrgId" clId="{90523225-9B28-4837-926E-494D57287DC7}" dt="2019-10-30T17:50:03.985" v="3547" actId="47"/>
          <pc:sldLayoutMkLst>
            <pc:docMk/>
            <pc:sldMasterMk cId="790011309" sldId="2147483724"/>
            <pc:sldLayoutMk cId="542166360" sldId="2147483744"/>
          </pc:sldLayoutMkLst>
        </pc:sldLayoutChg>
        <pc:sldLayoutChg chg="del">
          <pc:chgData name="Kevin Kline" userId="42c403cd11f4e57c" providerId="OrgId" clId="{90523225-9B28-4837-926E-494D57287DC7}" dt="2019-10-30T17:50:03.985" v="3547" actId="47"/>
          <pc:sldLayoutMkLst>
            <pc:docMk/>
            <pc:sldMasterMk cId="790011309" sldId="2147483724"/>
            <pc:sldLayoutMk cId="2056207099" sldId="2147483745"/>
          </pc:sldLayoutMkLst>
        </pc:sldLayoutChg>
        <pc:sldLayoutChg chg="del">
          <pc:chgData name="Kevin Kline" userId="42c403cd11f4e57c" providerId="OrgId" clId="{90523225-9B28-4837-926E-494D57287DC7}" dt="2019-10-30T17:50:03.985" v="3547" actId="47"/>
          <pc:sldLayoutMkLst>
            <pc:docMk/>
            <pc:sldMasterMk cId="790011309" sldId="2147483724"/>
            <pc:sldLayoutMk cId="1743928951" sldId="2147483746"/>
          </pc:sldLayoutMkLst>
        </pc:sldLayoutChg>
        <pc:sldLayoutChg chg="del">
          <pc:chgData name="Kevin Kline" userId="42c403cd11f4e57c" providerId="OrgId" clId="{90523225-9B28-4837-926E-494D57287DC7}" dt="2019-10-30T17:50:03.985" v="3547" actId="47"/>
          <pc:sldLayoutMkLst>
            <pc:docMk/>
            <pc:sldMasterMk cId="790011309" sldId="2147483724"/>
            <pc:sldLayoutMk cId="4206759035" sldId="2147483747"/>
          </pc:sldLayoutMkLst>
        </pc:sldLayoutChg>
      </pc:sldMasterChg>
    </pc:docChg>
  </pc:docChgLst>
  <pc:docChgLst>
    <pc:chgData name="Kevin Kline" userId="42c403cd11f4e57c" providerId="OrgId" clId="{5E2D1396-119B-4569-8599-A042B0DE73C4}"/>
    <pc:docChg chg="custSel addSld delSld modSld sldOrd delSection modSection">
      <pc:chgData name="Kevin Kline" userId="42c403cd11f4e57c" providerId="OrgId" clId="{5E2D1396-119B-4569-8599-A042B0DE73C4}" dt="2019-10-01T14:01:53.845" v="954" actId="47"/>
      <pc:docMkLst>
        <pc:docMk/>
      </pc:docMkLst>
      <pc:sldChg chg="addSp delSp modSp">
        <pc:chgData name="Kevin Kline" userId="42c403cd11f4e57c" providerId="OrgId" clId="{5E2D1396-119B-4569-8599-A042B0DE73C4}" dt="2019-10-01T13:59:15.259" v="924" actId="403"/>
        <pc:sldMkLst>
          <pc:docMk/>
          <pc:sldMk cId="2023525209" sldId="265"/>
        </pc:sldMkLst>
        <pc:spChg chg="mod">
          <ac:chgData name="Kevin Kline" userId="42c403cd11f4e57c" providerId="OrgId" clId="{5E2D1396-119B-4569-8599-A042B0DE73C4}" dt="2019-10-01T13:31:02.442" v="507" actId="20577"/>
          <ac:spMkLst>
            <pc:docMk/>
            <pc:sldMk cId="2023525209" sldId="265"/>
            <ac:spMk id="2" creationId="{00000000-0000-0000-0000-000000000000}"/>
          </ac:spMkLst>
        </pc:spChg>
        <pc:spChg chg="mod">
          <ac:chgData name="Kevin Kline" userId="42c403cd11f4e57c" providerId="OrgId" clId="{5E2D1396-119B-4569-8599-A042B0DE73C4}" dt="2019-10-01T13:43:09.498" v="803" actId="207"/>
          <ac:spMkLst>
            <pc:docMk/>
            <pc:sldMk cId="2023525209" sldId="265"/>
            <ac:spMk id="3" creationId="{00000000-0000-0000-0000-000000000000}"/>
          </ac:spMkLst>
        </pc:spChg>
        <pc:spChg chg="mod">
          <ac:chgData name="Kevin Kline" userId="42c403cd11f4e57c" providerId="OrgId" clId="{5E2D1396-119B-4569-8599-A042B0DE73C4}" dt="2019-10-01T13:59:15.259" v="924" actId="403"/>
          <ac:spMkLst>
            <pc:docMk/>
            <pc:sldMk cId="2023525209" sldId="265"/>
            <ac:spMk id="4" creationId="{00000000-0000-0000-0000-000000000000}"/>
          </ac:spMkLst>
        </pc:spChg>
        <pc:spChg chg="mod">
          <ac:chgData name="Kevin Kline" userId="42c403cd11f4e57c" providerId="OrgId" clId="{5E2D1396-119B-4569-8599-A042B0DE73C4}" dt="2019-10-01T13:30:40.784" v="490" actId="207"/>
          <ac:spMkLst>
            <pc:docMk/>
            <pc:sldMk cId="2023525209" sldId="265"/>
            <ac:spMk id="6" creationId="{00000000-0000-0000-0000-000000000000}"/>
          </ac:spMkLst>
        </pc:spChg>
        <pc:spChg chg="add del mod">
          <ac:chgData name="Kevin Kline" userId="42c403cd11f4e57c" providerId="OrgId" clId="{5E2D1396-119B-4569-8599-A042B0DE73C4}" dt="2019-10-01T13:28:31.338" v="486"/>
          <ac:spMkLst>
            <pc:docMk/>
            <pc:sldMk cId="2023525209" sldId="265"/>
            <ac:spMk id="10" creationId="{3E9F077E-BB83-44EE-A93D-B5A5CB32CBE2}"/>
          </ac:spMkLst>
        </pc:spChg>
      </pc:sldChg>
      <pc:sldChg chg="modSp">
        <pc:chgData name="Kevin Kline" userId="42c403cd11f4e57c" providerId="OrgId" clId="{5E2D1396-119B-4569-8599-A042B0DE73C4}" dt="2019-10-01T13:59:30.141" v="927" actId="1076"/>
        <pc:sldMkLst>
          <pc:docMk/>
          <pc:sldMk cId="711997812" sldId="266"/>
        </pc:sldMkLst>
        <pc:spChg chg="mod">
          <ac:chgData name="Kevin Kline" userId="42c403cd11f4e57c" providerId="OrgId" clId="{5E2D1396-119B-4569-8599-A042B0DE73C4}" dt="2019-10-01T13:59:30.141" v="927" actId="1076"/>
          <ac:spMkLst>
            <pc:docMk/>
            <pc:sldMk cId="711997812" sldId="266"/>
            <ac:spMk id="4" creationId="{00000000-0000-0000-0000-000000000000}"/>
          </ac:spMkLst>
        </pc:spChg>
        <pc:spChg chg="mod">
          <ac:chgData name="Kevin Kline" userId="42c403cd11f4e57c" providerId="OrgId" clId="{5E2D1396-119B-4569-8599-A042B0DE73C4}" dt="2019-10-01T13:31:42.265" v="508" actId="207"/>
          <ac:spMkLst>
            <pc:docMk/>
            <pc:sldMk cId="711997812" sldId="266"/>
            <ac:spMk id="6" creationId="{00000000-0000-0000-0000-000000000000}"/>
          </ac:spMkLst>
        </pc:spChg>
      </pc:sldChg>
      <pc:sldChg chg="modSp">
        <pc:chgData name="Kevin Kline" userId="42c403cd11f4e57c" providerId="OrgId" clId="{5E2D1396-119B-4569-8599-A042B0DE73C4}" dt="2019-10-01T14:00:17.910" v="934" actId="403"/>
        <pc:sldMkLst>
          <pc:docMk/>
          <pc:sldMk cId="624567091" sldId="267"/>
        </pc:sldMkLst>
        <pc:spChg chg="mod">
          <ac:chgData name="Kevin Kline" userId="42c403cd11f4e57c" providerId="OrgId" clId="{5E2D1396-119B-4569-8599-A042B0DE73C4}" dt="2019-10-01T14:00:17.910" v="934" actId="403"/>
          <ac:spMkLst>
            <pc:docMk/>
            <pc:sldMk cId="624567091" sldId="267"/>
            <ac:spMk id="4" creationId="{00000000-0000-0000-0000-000000000000}"/>
          </ac:spMkLst>
        </pc:spChg>
        <pc:spChg chg="mod">
          <ac:chgData name="Kevin Kline" userId="42c403cd11f4e57c" providerId="OrgId" clId="{5E2D1396-119B-4569-8599-A042B0DE73C4}" dt="2019-10-01T13:32:04.069" v="510" actId="207"/>
          <ac:spMkLst>
            <pc:docMk/>
            <pc:sldMk cId="624567091" sldId="267"/>
            <ac:spMk id="6" creationId="{00000000-0000-0000-0000-000000000000}"/>
          </ac:spMkLst>
        </pc:spChg>
      </pc:sldChg>
      <pc:sldChg chg="modSp modAnim">
        <pc:chgData name="Kevin Kline" userId="42c403cd11f4e57c" providerId="OrgId" clId="{5E2D1396-119B-4569-8599-A042B0DE73C4}" dt="2019-10-01T13:58:56.970" v="922" actId="403"/>
        <pc:sldMkLst>
          <pc:docMk/>
          <pc:sldMk cId="323064544" sldId="274"/>
        </pc:sldMkLst>
        <pc:spChg chg="mod">
          <ac:chgData name="Kevin Kline" userId="42c403cd11f4e57c" providerId="OrgId" clId="{5E2D1396-119B-4569-8599-A042B0DE73C4}" dt="2019-10-01T13:58:56.970" v="922" actId="403"/>
          <ac:spMkLst>
            <pc:docMk/>
            <pc:sldMk cId="323064544" sldId="274"/>
            <ac:spMk id="23" creationId="{00000000-0000-0000-0000-000000000000}"/>
          </ac:spMkLst>
        </pc:spChg>
        <pc:spChg chg="mod">
          <ac:chgData name="Kevin Kline" userId="42c403cd11f4e57c" providerId="OrgId" clId="{5E2D1396-119B-4569-8599-A042B0DE73C4}" dt="2019-10-01T13:55:00.506" v="915" actId="6549"/>
          <ac:spMkLst>
            <pc:docMk/>
            <pc:sldMk cId="323064544" sldId="274"/>
            <ac:spMk id="24" creationId="{00000000-0000-0000-0000-000000000000}"/>
          </ac:spMkLst>
        </pc:spChg>
      </pc:sldChg>
      <pc:sldChg chg="modSp ord">
        <pc:chgData name="Kevin Kline" userId="42c403cd11f4e57c" providerId="OrgId" clId="{5E2D1396-119B-4569-8599-A042B0DE73C4}" dt="2019-10-01T14:00:02.930" v="931" actId="1076"/>
        <pc:sldMkLst>
          <pc:docMk/>
          <pc:sldMk cId="309393594" sldId="275"/>
        </pc:sldMkLst>
        <pc:spChg chg="mod">
          <ac:chgData name="Kevin Kline" userId="42c403cd11f4e57c" providerId="OrgId" clId="{5E2D1396-119B-4569-8599-A042B0DE73C4}" dt="2019-10-01T14:00:02.930" v="931" actId="1076"/>
          <ac:spMkLst>
            <pc:docMk/>
            <pc:sldMk cId="309393594" sldId="275"/>
            <ac:spMk id="4" creationId="{00000000-0000-0000-0000-000000000000}"/>
          </ac:spMkLst>
        </pc:spChg>
        <pc:spChg chg="mod">
          <ac:chgData name="Kevin Kline" userId="42c403cd11f4e57c" providerId="OrgId" clId="{5E2D1396-119B-4569-8599-A042B0DE73C4}" dt="2019-10-01T13:32:12.731" v="511" actId="207"/>
          <ac:spMkLst>
            <pc:docMk/>
            <pc:sldMk cId="309393594" sldId="275"/>
            <ac:spMk id="6" creationId="{00000000-0000-0000-0000-000000000000}"/>
          </ac:spMkLst>
        </pc:spChg>
      </pc:sldChg>
      <pc:sldChg chg="modSp">
        <pc:chgData name="Kevin Kline" userId="42c403cd11f4e57c" providerId="OrgId" clId="{5E2D1396-119B-4569-8599-A042B0DE73C4}" dt="2019-10-01T13:59:45.800" v="929" actId="1076"/>
        <pc:sldMkLst>
          <pc:docMk/>
          <pc:sldMk cId="681211851" sldId="276"/>
        </pc:sldMkLst>
        <pc:spChg chg="mod">
          <ac:chgData name="Kevin Kline" userId="42c403cd11f4e57c" providerId="OrgId" clId="{5E2D1396-119B-4569-8599-A042B0DE73C4}" dt="2019-10-01T13:59:45.800" v="929" actId="1076"/>
          <ac:spMkLst>
            <pc:docMk/>
            <pc:sldMk cId="681211851" sldId="276"/>
            <ac:spMk id="4" creationId="{00000000-0000-0000-0000-000000000000}"/>
          </ac:spMkLst>
        </pc:spChg>
        <pc:spChg chg="mod">
          <ac:chgData name="Kevin Kline" userId="42c403cd11f4e57c" providerId="OrgId" clId="{5E2D1396-119B-4569-8599-A042B0DE73C4}" dt="2019-10-01T13:31:52.557" v="509" actId="207"/>
          <ac:spMkLst>
            <pc:docMk/>
            <pc:sldMk cId="681211851" sldId="276"/>
            <ac:spMk id="6" creationId="{00000000-0000-0000-0000-000000000000}"/>
          </ac:spMkLst>
        </pc:spChg>
      </pc:sldChg>
      <pc:sldChg chg="addSp delSp modSp delAnim modAnim">
        <pc:chgData name="Kevin Kline" userId="42c403cd11f4e57c" providerId="OrgId" clId="{5E2D1396-119B-4569-8599-A042B0DE73C4}" dt="2019-10-01T14:01:34.767" v="952" actId="6549"/>
        <pc:sldMkLst>
          <pc:docMk/>
          <pc:sldMk cId="1503752407" sldId="277"/>
        </pc:sldMkLst>
        <pc:spChg chg="del mod">
          <ac:chgData name="Kevin Kline" userId="42c403cd11f4e57c" providerId="OrgId" clId="{5E2D1396-119B-4569-8599-A042B0DE73C4}" dt="2019-10-01T14:00:53.322" v="946" actId="478"/>
          <ac:spMkLst>
            <pc:docMk/>
            <pc:sldMk cId="1503752407" sldId="277"/>
            <ac:spMk id="2" creationId="{00000000-0000-0000-0000-000000000000}"/>
          </ac:spMkLst>
        </pc:spChg>
        <pc:spChg chg="add mod">
          <ac:chgData name="Kevin Kline" userId="42c403cd11f4e57c" providerId="OrgId" clId="{5E2D1396-119B-4569-8599-A042B0DE73C4}" dt="2019-10-01T14:00:41.621" v="943" actId="20577"/>
          <ac:spMkLst>
            <pc:docMk/>
            <pc:sldMk cId="1503752407" sldId="277"/>
            <ac:spMk id="3" creationId="{715E4E44-2935-456D-B932-FB2CC776B49B}"/>
          </ac:spMkLst>
        </pc:spChg>
        <pc:spChg chg="mod">
          <ac:chgData name="Kevin Kline" userId="42c403cd11f4e57c" providerId="OrgId" clId="{5E2D1396-119B-4569-8599-A042B0DE73C4}" dt="2019-10-01T14:00:58.043" v="947" actId="1076"/>
          <ac:spMkLst>
            <pc:docMk/>
            <pc:sldMk cId="1503752407" sldId="277"/>
            <ac:spMk id="4" creationId="{00000000-0000-0000-0000-000000000000}"/>
          </ac:spMkLst>
        </pc:spChg>
        <pc:spChg chg="add mod">
          <ac:chgData name="Kevin Kline" userId="42c403cd11f4e57c" providerId="OrgId" clId="{5E2D1396-119B-4569-8599-A042B0DE73C4}" dt="2019-10-01T14:01:34.767" v="952" actId="6549"/>
          <ac:spMkLst>
            <pc:docMk/>
            <pc:sldMk cId="1503752407" sldId="277"/>
            <ac:spMk id="5" creationId="{3CC9FCD2-AA77-43F5-A737-05F8B7935E9C}"/>
          </ac:spMkLst>
        </pc:spChg>
        <pc:spChg chg="mod">
          <ac:chgData name="Kevin Kline" userId="42c403cd11f4e57c" providerId="OrgId" clId="{5E2D1396-119B-4569-8599-A042B0DE73C4}" dt="2019-10-01T13:32:32.829" v="512" actId="207"/>
          <ac:spMkLst>
            <pc:docMk/>
            <pc:sldMk cId="1503752407" sldId="277"/>
            <ac:spMk id="6" creationId="{00000000-0000-0000-0000-000000000000}"/>
          </ac:spMkLst>
        </pc:spChg>
      </pc:sldChg>
      <pc:sldChg chg="modSp del">
        <pc:chgData name="Kevin Kline" userId="42c403cd11f4e57c" providerId="OrgId" clId="{5E2D1396-119B-4569-8599-A042B0DE73C4}" dt="2019-10-01T14:01:53.845" v="954" actId="47"/>
        <pc:sldMkLst>
          <pc:docMk/>
          <pc:sldMk cId="1344552318" sldId="294"/>
        </pc:sldMkLst>
        <pc:spChg chg="mod">
          <ac:chgData name="Kevin Kline" userId="42c403cd11f4e57c" providerId="OrgId" clId="{5E2D1396-119B-4569-8599-A042B0DE73C4}" dt="2019-09-26T21:28:48.467" v="53"/>
          <ac:spMkLst>
            <pc:docMk/>
            <pc:sldMk cId="1344552318" sldId="294"/>
            <ac:spMk id="12" creationId="{DCC6331C-72BF-294B-90B5-661F0763DAC2}"/>
          </ac:spMkLst>
        </pc:spChg>
      </pc:sldChg>
      <pc:sldChg chg="addSp delSp modSp">
        <pc:chgData name="Kevin Kline" userId="42c403cd11f4e57c" providerId="OrgId" clId="{5E2D1396-119B-4569-8599-A042B0DE73C4}" dt="2019-10-01T13:54:11.531" v="907" actId="962"/>
        <pc:sldMkLst>
          <pc:docMk/>
          <pc:sldMk cId="2631945306" sldId="329"/>
        </pc:sldMkLst>
        <pc:spChg chg="mod">
          <ac:chgData name="Kevin Kline" userId="42c403cd11f4e57c" providerId="OrgId" clId="{5E2D1396-119B-4569-8599-A042B0DE73C4}" dt="2019-10-01T13:50:37.134" v="863" actId="20577"/>
          <ac:spMkLst>
            <pc:docMk/>
            <pc:sldMk cId="2631945306" sldId="329"/>
            <ac:spMk id="6" creationId="{67CDD28B-880D-224A-B5B7-220E5C3ED050}"/>
          </ac:spMkLst>
        </pc:spChg>
        <pc:spChg chg="mod">
          <ac:chgData name="Kevin Kline" userId="42c403cd11f4e57c" providerId="OrgId" clId="{5E2D1396-119B-4569-8599-A042B0DE73C4}" dt="2019-10-01T13:51:24.326" v="898" actId="20577"/>
          <ac:spMkLst>
            <pc:docMk/>
            <pc:sldMk cId="2631945306" sldId="329"/>
            <ac:spMk id="8" creationId="{5A531B36-7C51-6941-872A-82A556767154}"/>
          </ac:spMkLst>
        </pc:spChg>
        <pc:spChg chg="mod">
          <ac:chgData name="Kevin Kline" userId="42c403cd11f4e57c" providerId="OrgId" clId="{5E2D1396-119B-4569-8599-A042B0DE73C4}" dt="2019-10-01T13:52:36.163" v="904" actId="20577"/>
          <ac:spMkLst>
            <pc:docMk/>
            <pc:sldMk cId="2631945306" sldId="329"/>
            <ac:spMk id="9" creationId="{859341DD-E3D0-8A48-8284-8EF6933ED0BD}"/>
          </ac:spMkLst>
        </pc:spChg>
        <pc:spChg chg="del">
          <ac:chgData name="Kevin Kline" userId="42c403cd11f4e57c" providerId="OrgId" clId="{5E2D1396-119B-4569-8599-A042B0DE73C4}" dt="2019-10-01T13:54:09.340" v="905" actId="931"/>
          <ac:spMkLst>
            <pc:docMk/>
            <pc:sldMk cId="2631945306" sldId="329"/>
            <ac:spMk id="94" creationId="{E3BB625B-A7B5-2744-AFE9-C6BC335108DE}"/>
          </ac:spMkLst>
        </pc:spChg>
        <pc:picChg chg="add mod">
          <ac:chgData name="Kevin Kline" userId="42c403cd11f4e57c" providerId="OrgId" clId="{5E2D1396-119B-4569-8599-A042B0DE73C4}" dt="2019-10-01T13:54:11.531" v="907" actId="962"/>
          <ac:picMkLst>
            <pc:docMk/>
            <pc:sldMk cId="2631945306" sldId="329"/>
            <ac:picMk id="3" creationId="{EDCDFB27-FAFB-4FD6-AE30-5D306000C24C}"/>
          </ac:picMkLst>
        </pc:picChg>
      </pc:sldChg>
      <pc:sldChg chg="modSp ord">
        <pc:chgData name="Kevin Kline" userId="42c403cd11f4e57c" providerId="OrgId" clId="{5E2D1396-119B-4569-8599-A042B0DE73C4}" dt="2019-09-27T19:37:08.678" v="229" actId="20577"/>
        <pc:sldMkLst>
          <pc:docMk/>
          <pc:sldMk cId="718311111" sldId="332"/>
        </pc:sldMkLst>
        <pc:spChg chg="mod">
          <ac:chgData name="Kevin Kline" userId="42c403cd11f4e57c" providerId="OrgId" clId="{5E2D1396-119B-4569-8599-A042B0DE73C4}" dt="2019-09-27T19:37:08.678" v="229" actId="20577"/>
          <ac:spMkLst>
            <pc:docMk/>
            <pc:sldMk cId="718311111" sldId="332"/>
            <ac:spMk id="8" creationId="{CA85E818-613B-8549-BC43-9DC01928F56C}"/>
          </ac:spMkLst>
        </pc:spChg>
      </pc:sldChg>
      <pc:sldChg chg="del">
        <pc:chgData name="Kevin Kline" userId="42c403cd11f4e57c" providerId="OrgId" clId="{5E2D1396-119B-4569-8599-A042B0DE73C4}" dt="2019-10-01T14:01:53.845" v="954" actId="47"/>
        <pc:sldMkLst>
          <pc:docMk/>
          <pc:sldMk cId="1718167083" sldId="333"/>
        </pc:sldMkLst>
      </pc:sldChg>
      <pc:sldChg chg="del">
        <pc:chgData name="Kevin Kline" userId="42c403cd11f4e57c" providerId="OrgId" clId="{5E2D1396-119B-4569-8599-A042B0DE73C4}" dt="2019-10-01T14:01:53.845" v="954" actId="47"/>
        <pc:sldMkLst>
          <pc:docMk/>
          <pc:sldMk cId="2730116783" sldId="336"/>
        </pc:sldMkLst>
      </pc:sldChg>
      <pc:sldChg chg="del">
        <pc:chgData name="Kevin Kline" userId="42c403cd11f4e57c" providerId="OrgId" clId="{5E2D1396-119B-4569-8599-A042B0DE73C4}" dt="2019-10-01T14:01:53.845" v="954" actId="47"/>
        <pc:sldMkLst>
          <pc:docMk/>
          <pc:sldMk cId="3746261119" sldId="337"/>
        </pc:sldMkLst>
      </pc:sldChg>
      <pc:sldChg chg="del">
        <pc:chgData name="Kevin Kline" userId="42c403cd11f4e57c" providerId="OrgId" clId="{5E2D1396-119B-4569-8599-A042B0DE73C4}" dt="2019-10-01T14:01:53.845" v="954" actId="47"/>
        <pc:sldMkLst>
          <pc:docMk/>
          <pc:sldMk cId="2738111221" sldId="339"/>
        </pc:sldMkLst>
      </pc:sldChg>
      <pc:sldChg chg="del">
        <pc:chgData name="Kevin Kline" userId="42c403cd11f4e57c" providerId="OrgId" clId="{5E2D1396-119B-4569-8599-A042B0DE73C4}" dt="2019-10-01T14:01:53.845" v="954" actId="47"/>
        <pc:sldMkLst>
          <pc:docMk/>
          <pc:sldMk cId="1967870811" sldId="340"/>
        </pc:sldMkLst>
      </pc:sldChg>
      <pc:sldChg chg="del">
        <pc:chgData name="Kevin Kline" userId="42c403cd11f4e57c" providerId="OrgId" clId="{5E2D1396-119B-4569-8599-A042B0DE73C4}" dt="2019-10-01T14:01:53.845" v="954" actId="47"/>
        <pc:sldMkLst>
          <pc:docMk/>
          <pc:sldMk cId="3833174145" sldId="341"/>
        </pc:sldMkLst>
      </pc:sldChg>
      <pc:sldChg chg="del">
        <pc:chgData name="Kevin Kline" userId="42c403cd11f4e57c" providerId="OrgId" clId="{5E2D1396-119B-4569-8599-A042B0DE73C4}" dt="2019-10-01T14:01:53.845" v="954" actId="47"/>
        <pc:sldMkLst>
          <pc:docMk/>
          <pc:sldMk cId="836802802" sldId="342"/>
        </pc:sldMkLst>
      </pc:sldChg>
      <pc:sldChg chg="modSp">
        <pc:chgData name="Kevin Kline" userId="42c403cd11f4e57c" providerId="OrgId" clId="{5E2D1396-119B-4569-8599-A042B0DE73C4}" dt="2019-10-01T13:37:22.543" v="663" actId="14100"/>
        <pc:sldMkLst>
          <pc:docMk/>
          <pc:sldMk cId="1798507772" sldId="343"/>
        </pc:sldMkLst>
        <pc:spChg chg="mod">
          <ac:chgData name="Kevin Kline" userId="42c403cd11f4e57c" providerId="OrgId" clId="{5E2D1396-119B-4569-8599-A042B0DE73C4}" dt="2019-09-26T18:25:04.039" v="50" actId="20577"/>
          <ac:spMkLst>
            <pc:docMk/>
            <pc:sldMk cId="1798507772" sldId="343"/>
            <ac:spMk id="2" creationId="{30B770CE-3AD2-2D48-8C7B-F26D812EFEF9}"/>
          </ac:spMkLst>
        </pc:spChg>
        <pc:spChg chg="mod">
          <ac:chgData name="Kevin Kline" userId="42c403cd11f4e57c" providerId="OrgId" clId="{5E2D1396-119B-4569-8599-A042B0DE73C4}" dt="2019-10-01T13:37:22.543" v="663" actId="14100"/>
          <ac:spMkLst>
            <pc:docMk/>
            <pc:sldMk cId="1798507772" sldId="343"/>
            <ac:spMk id="3" creationId="{5A7296E9-8CA3-934E-A079-3869DD5ADBBD}"/>
          </ac:spMkLst>
        </pc:spChg>
        <pc:spChg chg="mod">
          <ac:chgData name="Kevin Kline" userId="42c403cd11f4e57c" providerId="OrgId" clId="{5E2D1396-119B-4569-8599-A042B0DE73C4}" dt="2019-09-26T18:24:52.063" v="19" actId="5793"/>
          <ac:spMkLst>
            <pc:docMk/>
            <pc:sldMk cId="1798507772" sldId="343"/>
            <ac:spMk id="4" creationId="{AEAFC22A-6496-E745-A231-543E4C153F7C}"/>
          </ac:spMkLst>
        </pc:spChg>
      </pc:sldChg>
      <pc:sldChg chg="del">
        <pc:chgData name="Kevin Kline" userId="42c403cd11f4e57c" providerId="OrgId" clId="{5E2D1396-119B-4569-8599-A042B0DE73C4}" dt="2019-10-01T14:01:53.845" v="954" actId="47"/>
        <pc:sldMkLst>
          <pc:docMk/>
          <pc:sldMk cId="3035634063" sldId="344"/>
        </pc:sldMkLst>
      </pc:sldChg>
      <pc:sldChg chg="del">
        <pc:chgData name="Kevin Kline" userId="42c403cd11f4e57c" providerId="OrgId" clId="{5E2D1396-119B-4569-8599-A042B0DE73C4}" dt="2019-10-01T14:01:53.845" v="954" actId="47"/>
        <pc:sldMkLst>
          <pc:docMk/>
          <pc:sldMk cId="1027004898" sldId="349"/>
        </pc:sldMkLst>
      </pc:sldChg>
      <pc:sldChg chg="add del">
        <pc:chgData name="Kevin Kline" userId="42c403cd11f4e57c" providerId="OrgId" clId="{5E2D1396-119B-4569-8599-A042B0DE73C4}" dt="2019-09-27T19:23:13.237" v="55" actId="2696"/>
        <pc:sldMkLst>
          <pc:docMk/>
          <pc:sldMk cId="2380812688" sldId="350"/>
        </pc:sldMkLst>
      </pc:sldChg>
      <pc:sldChg chg="addSp delSp modSp add del">
        <pc:chgData name="Kevin Kline" userId="42c403cd11f4e57c" providerId="OrgId" clId="{5E2D1396-119B-4569-8599-A042B0DE73C4}" dt="2019-09-27T19:32:01.840" v="77" actId="47"/>
        <pc:sldMkLst>
          <pc:docMk/>
          <pc:sldMk cId="3424818257" sldId="350"/>
        </pc:sldMkLst>
        <pc:spChg chg="add mod">
          <ac:chgData name="Kevin Kline" userId="42c403cd11f4e57c" providerId="OrgId" clId="{5E2D1396-119B-4569-8599-A042B0DE73C4}" dt="2019-09-27T19:29:43.585" v="69" actId="20577"/>
          <ac:spMkLst>
            <pc:docMk/>
            <pc:sldMk cId="3424818257" sldId="350"/>
            <ac:spMk id="2" creationId="{DBE4DBA9-297F-4B42-A634-F1DDF58183B2}"/>
          </ac:spMkLst>
        </pc:spChg>
        <pc:spChg chg="add del">
          <ac:chgData name="Kevin Kline" userId="42c403cd11f4e57c" providerId="OrgId" clId="{5E2D1396-119B-4569-8599-A042B0DE73C4}" dt="2019-09-27T19:30:55.960" v="74"/>
          <ac:spMkLst>
            <pc:docMk/>
            <pc:sldMk cId="3424818257" sldId="350"/>
            <ac:spMk id="3" creationId="{E7E63DA2-2CD4-4B57-8D6D-6678353E63B2}"/>
          </ac:spMkLst>
        </pc:spChg>
        <pc:spChg chg="add del mod">
          <ac:chgData name="Kevin Kline" userId="42c403cd11f4e57c" providerId="OrgId" clId="{5E2D1396-119B-4569-8599-A042B0DE73C4}" dt="2019-09-27T19:31:13.225" v="75"/>
          <ac:spMkLst>
            <pc:docMk/>
            <pc:sldMk cId="3424818257" sldId="350"/>
            <ac:spMk id="4" creationId="{7FBC8AD4-A50B-4B68-BEF1-BE2F2849C072}"/>
          </ac:spMkLst>
        </pc:spChg>
      </pc:sldChg>
      <pc:sldChg chg="addSp delSp modSp add del modAnim modNotesTx">
        <pc:chgData name="Kevin Kline" userId="42c403cd11f4e57c" providerId="OrgId" clId="{5E2D1396-119B-4569-8599-A042B0DE73C4}" dt="2019-10-01T13:27:47.719" v="469" actId="47"/>
        <pc:sldMkLst>
          <pc:docMk/>
          <pc:sldMk cId="1709036416" sldId="351"/>
        </pc:sldMkLst>
        <pc:spChg chg="mod">
          <ac:chgData name="Kevin Kline" userId="42c403cd11f4e57c" providerId="OrgId" clId="{5E2D1396-119B-4569-8599-A042B0DE73C4}" dt="2019-09-27T19:32:07.968" v="89" actId="20577"/>
          <ac:spMkLst>
            <pc:docMk/>
            <pc:sldMk cId="1709036416" sldId="351"/>
            <ac:spMk id="3" creationId="{03E49508-95F9-2F4A-A728-68FCD2EF7B4D}"/>
          </ac:spMkLst>
        </pc:spChg>
        <pc:spChg chg="add del mod">
          <ac:chgData name="Kevin Kline" userId="42c403cd11f4e57c" providerId="OrgId" clId="{5E2D1396-119B-4569-8599-A042B0DE73C4}" dt="2019-10-01T13:26:18.294" v="466" actId="478"/>
          <ac:spMkLst>
            <pc:docMk/>
            <pc:sldMk cId="1709036416" sldId="351"/>
            <ac:spMk id="4" creationId="{945A4AAE-AE3E-444E-8FA9-FDA3E43B5E37}"/>
          </ac:spMkLst>
        </pc:spChg>
        <pc:spChg chg="add del mod">
          <ac:chgData name="Kevin Kline" userId="42c403cd11f4e57c" providerId="OrgId" clId="{5E2D1396-119B-4569-8599-A042B0DE73C4}" dt="2019-10-01T13:26:19.742" v="467" actId="478"/>
          <ac:spMkLst>
            <pc:docMk/>
            <pc:sldMk cId="1709036416" sldId="351"/>
            <ac:spMk id="6" creationId="{1FDA58DC-B7E3-49D0-A6FD-71C2AAE01CCB}"/>
          </ac:spMkLst>
        </pc:spChg>
        <pc:spChg chg="add">
          <ac:chgData name="Kevin Kline" userId="42c403cd11f4e57c" providerId="OrgId" clId="{5E2D1396-119B-4569-8599-A042B0DE73C4}" dt="2019-10-01T13:26:21.190" v="468"/>
          <ac:spMkLst>
            <pc:docMk/>
            <pc:sldMk cId="1709036416" sldId="351"/>
            <ac:spMk id="9" creationId="{358BDF4D-25FA-4949-9E0F-E2D18C5B673C}"/>
          </ac:spMkLst>
        </pc:spChg>
        <pc:spChg chg="add">
          <ac:chgData name="Kevin Kline" userId="42c403cd11f4e57c" providerId="OrgId" clId="{5E2D1396-119B-4569-8599-A042B0DE73C4}" dt="2019-10-01T13:26:21.190" v="468"/>
          <ac:spMkLst>
            <pc:docMk/>
            <pc:sldMk cId="1709036416" sldId="351"/>
            <ac:spMk id="10" creationId="{DF8C8F44-5607-4400-B8EC-28114924D007}"/>
          </ac:spMkLst>
        </pc:spChg>
        <pc:spChg chg="add">
          <ac:chgData name="Kevin Kline" userId="42c403cd11f4e57c" providerId="OrgId" clId="{5E2D1396-119B-4569-8599-A042B0DE73C4}" dt="2019-10-01T13:26:21.190" v="468"/>
          <ac:spMkLst>
            <pc:docMk/>
            <pc:sldMk cId="1709036416" sldId="351"/>
            <ac:spMk id="11" creationId="{2A93DE5A-3A0D-4377-A6CD-DDC581B0DB4C}"/>
          </ac:spMkLst>
        </pc:spChg>
        <pc:spChg chg="del mod">
          <ac:chgData name="Kevin Kline" userId="42c403cd11f4e57c" providerId="OrgId" clId="{5E2D1396-119B-4569-8599-A042B0DE73C4}" dt="2019-10-01T13:26:14.207" v="465" actId="478"/>
          <ac:spMkLst>
            <pc:docMk/>
            <pc:sldMk cId="1709036416" sldId="351"/>
            <ac:spMk id="12" creationId="{1AC77490-481E-CC44-A537-073EF490C56D}"/>
          </ac:spMkLst>
        </pc:spChg>
        <pc:spChg chg="add">
          <ac:chgData name="Kevin Kline" userId="42c403cd11f4e57c" providerId="OrgId" clId="{5E2D1396-119B-4569-8599-A042B0DE73C4}" dt="2019-10-01T13:26:21.190" v="468"/>
          <ac:spMkLst>
            <pc:docMk/>
            <pc:sldMk cId="1709036416" sldId="351"/>
            <ac:spMk id="13" creationId="{846CEE84-904D-4788-9239-34D7722F67DF}"/>
          </ac:spMkLst>
        </pc:spChg>
        <pc:spChg chg="add">
          <ac:chgData name="Kevin Kline" userId="42c403cd11f4e57c" providerId="OrgId" clId="{5E2D1396-119B-4569-8599-A042B0DE73C4}" dt="2019-10-01T13:26:21.190" v="468"/>
          <ac:spMkLst>
            <pc:docMk/>
            <pc:sldMk cId="1709036416" sldId="351"/>
            <ac:spMk id="14" creationId="{86370705-0F21-4349-AD8D-1396E53909E6}"/>
          </ac:spMkLst>
        </pc:spChg>
        <pc:spChg chg="del mod">
          <ac:chgData name="Kevin Kline" userId="42c403cd11f4e57c" providerId="OrgId" clId="{5E2D1396-119B-4569-8599-A042B0DE73C4}" dt="2019-10-01T13:26:12.294" v="464" actId="478"/>
          <ac:spMkLst>
            <pc:docMk/>
            <pc:sldMk cId="1709036416" sldId="351"/>
            <ac:spMk id="15" creationId="{ECCC0CB4-FC45-8142-ADCD-910E57445555}"/>
          </ac:spMkLst>
        </pc:spChg>
        <pc:spChg chg="add">
          <ac:chgData name="Kevin Kline" userId="42c403cd11f4e57c" providerId="OrgId" clId="{5E2D1396-119B-4569-8599-A042B0DE73C4}" dt="2019-10-01T13:26:21.190" v="468"/>
          <ac:spMkLst>
            <pc:docMk/>
            <pc:sldMk cId="1709036416" sldId="351"/>
            <ac:spMk id="16" creationId="{8E43E7C8-8FA0-47F4-82D4-9BEE0EF946BF}"/>
          </ac:spMkLst>
        </pc:spChg>
        <pc:spChg chg="add">
          <ac:chgData name="Kevin Kline" userId="42c403cd11f4e57c" providerId="OrgId" clId="{5E2D1396-119B-4569-8599-A042B0DE73C4}" dt="2019-10-01T13:26:21.190" v="468"/>
          <ac:spMkLst>
            <pc:docMk/>
            <pc:sldMk cId="1709036416" sldId="351"/>
            <ac:spMk id="17" creationId="{969903F6-C476-4E12-95FE-9C39E0A11C78}"/>
          </ac:spMkLst>
        </pc:spChg>
        <pc:spChg chg="add">
          <ac:chgData name="Kevin Kline" userId="42c403cd11f4e57c" providerId="OrgId" clId="{5E2D1396-119B-4569-8599-A042B0DE73C4}" dt="2019-10-01T13:26:21.190" v="468"/>
          <ac:spMkLst>
            <pc:docMk/>
            <pc:sldMk cId="1709036416" sldId="351"/>
            <ac:spMk id="18" creationId="{E1E32D75-753E-4312-921D-67ADC04BF842}"/>
          </ac:spMkLst>
        </pc:spChg>
        <pc:spChg chg="add">
          <ac:chgData name="Kevin Kline" userId="42c403cd11f4e57c" providerId="OrgId" clId="{5E2D1396-119B-4569-8599-A042B0DE73C4}" dt="2019-10-01T13:26:21.190" v="468"/>
          <ac:spMkLst>
            <pc:docMk/>
            <pc:sldMk cId="1709036416" sldId="351"/>
            <ac:spMk id="19" creationId="{5EBE2607-8176-401A-BEA7-B82C24A8E9DC}"/>
          </ac:spMkLst>
        </pc:spChg>
        <pc:spChg chg="add">
          <ac:chgData name="Kevin Kline" userId="42c403cd11f4e57c" providerId="OrgId" clId="{5E2D1396-119B-4569-8599-A042B0DE73C4}" dt="2019-10-01T13:26:21.190" v="468"/>
          <ac:spMkLst>
            <pc:docMk/>
            <pc:sldMk cId="1709036416" sldId="351"/>
            <ac:spMk id="20" creationId="{20E7BAFE-1CB2-4FA9-B783-14766CBC7EF5}"/>
          </ac:spMkLst>
        </pc:spChg>
        <pc:spChg chg="add">
          <ac:chgData name="Kevin Kline" userId="42c403cd11f4e57c" providerId="OrgId" clId="{5E2D1396-119B-4569-8599-A042B0DE73C4}" dt="2019-10-01T13:26:21.190" v="468"/>
          <ac:spMkLst>
            <pc:docMk/>
            <pc:sldMk cId="1709036416" sldId="351"/>
            <ac:spMk id="21" creationId="{8E94DD75-7FD2-413E-AEF3-AB6E22A8ACB4}"/>
          </ac:spMkLst>
        </pc:spChg>
        <pc:spChg chg="add">
          <ac:chgData name="Kevin Kline" userId="42c403cd11f4e57c" providerId="OrgId" clId="{5E2D1396-119B-4569-8599-A042B0DE73C4}" dt="2019-10-01T13:26:21.190" v="468"/>
          <ac:spMkLst>
            <pc:docMk/>
            <pc:sldMk cId="1709036416" sldId="351"/>
            <ac:spMk id="22" creationId="{6F5E3232-F685-4B11-BAE7-3E330EAE2192}"/>
          </ac:spMkLst>
        </pc:spChg>
        <pc:spChg chg="add">
          <ac:chgData name="Kevin Kline" userId="42c403cd11f4e57c" providerId="OrgId" clId="{5E2D1396-119B-4569-8599-A042B0DE73C4}" dt="2019-10-01T13:26:21.190" v="468"/>
          <ac:spMkLst>
            <pc:docMk/>
            <pc:sldMk cId="1709036416" sldId="351"/>
            <ac:spMk id="23" creationId="{A33D895A-6510-49A9-82CF-830CBDBF7C69}"/>
          </ac:spMkLst>
        </pc:spChg>
        <pc:spChg chg="add">
          <ac:chgData name="Kevin Kline" userId="42c403cd11f4e57c" providerId="OrgId" clId="{5E2D1396-119B-4569-8599-A042B0DE73C4}" dt="2019-10-01T13:26:21.190" v="468"/>
          <ac:spMkLst>
            <pc:docMk/>
            <pc:sldMk cId="1709036416" sldId="351"/>
            <ac:spMk id="24" creationId="{F713AF27-7F5C-45E2-8372-97A13E8EB100}"/>
          </ac:spMkLst>
        </pc:spChg>
        <pc:spChg chg="add">
          <ac:chgData name="Kevin Kline" userId="42c403cd11f4e57c" providerId="OrgId" clId="{5E2D1396-119B-4569-8599-A042B0DE73C4}" dt="2019-10-01T13:26:21.190" v="468"/>
          <ac:spMkLst>
            <pc:docMk/>
            <pc:sldMk cId="1709036416" sldId="351"/>
            <ac:spMk id="25" creationId="{F4DE0394-4DFF-4604-8036-A66F70C62BBF}"/>
          </ac:spMkLst>
        </pc:spChg>
        <pc:spChg chg="add">
          <ac:chgData name="Kevin Kline" userId="42c403cd11f4e57c" providerId="OrgId" clId="{5E2D1396-119B-4569-8599-A042B0DE73C4}" dt="2019-10-01T13:26:21.190" v="468"/>
          <ac:spMkLst>
            <pc:docMk/>
            <pc:sldMk cId="1709036416" sldId="351"/>
            <ac:spMk id="26" creationId="{25852BBA-36C7-4462-A84B-BCDAAD9E20A7}"/>
          </ac:spMkLst>
        </pc:spChg>
        <pc:spChg chg="add">
          <ac:chgData name="Kevin Kline" userId="42c403cd11f4e57c" providerId="OrgId" clId="{5E2D1396-119B-4569-8599-A042B0DE73C4}" dt="2019-10-01T13:26:21.190" v="468"/>
          <ac:spMkLst>
            <pc:docMk/>
            <pc:sldMk cId="1709036416" sldId="351"/>
            <ac:spMk id="27" creationId="{D7803B27-5193-49E4-883E-3A8834F0D88D}"/>
          </ac:spMkLst>
        </pc:spChg>
        <pc:spChg chg="add">
          <ac:chgData name="Kevin Kline" userId="42c403cd11f4e57c" providerId="OrgId" clId="{5E2D1396-119B-4569-8599-A042B0DE73C4}" dt="2019-10-01T13:26:21.190" v="468"/>
          <ac:spMkLst>
            <pc:docMk/>
            <pc:sldMk cId="1709036416" sldId="351"/>
            <ac:spMk id="28" creationId="{27A65884-CFBF-46D6-9D58-A035A0FB2F38}"/>
          </ac:spMkLst>
        </pc:spChg>
        <pc:spChg chg="add">
          <ac:chgData name="Kevin Kline" userId="42c403cd11f4e57c" providerId="OrgId" clId="{5E2D1396-119B-4569-8599-A042B0DE73C4}" dt="2019-10-01T13:26:21.190" v="468"/>
          <ac:spMkLst>
            <pc:docMk/>
            <pc:sldMk cId="1709036416" sldId="351"/>
            <ac:spMk id="29" creationId="{2FD0C590-B3BB-41D2-A3BA-79EF4AECEBB8}"/>
          </ac:spMkLst>
        </pc:spChg>
      </pc:sldChg>
      <pc:sldChg chg="del">
        <pc:chgData name="Kevin Kline" userId="42c403cd11f4e57c" providerId="OrgId" clId="{5E2D1396-119B-4569-8599-A042B0DE73C4}" dt="2019-10-01T14:01:42.455" v="953" actId="47"/>
        <pc:sldMkLst>
          <pc:docMk/>
          <pc:sldMk cId="4014267508" sldId="352"/>
        </pc:sldMkLst>
      </pc:sldChg>
      <pc:sldChg chg="add del">
        <pc:chgData name="Kevin Kline" userId="42c403cd11f4e57c" providerId="OrgId" clId="{5E2D1396-119B-4569-8599-A042B0DE73C4}" dt="2019-10-01T13:54:24.223" v="908" actId="47"/>
        <pc:sldMkLst>
          <pc:docMk/>
          <pc:sldMk cId="3058990241" sldId="353"/>
        </pc:sldMkLst>
      </pc:sldChg>
      <pc:sldChg chg="modSp add">
        <pc:chgData name="Kevin Kline" userId="42c403cd11f4e57c" providerId="OrgId" clId="{5E2D1396-119B-4569-8599-A042B0DE73C4}" dt="2019-10-01T13:35:32.347" v="543" actId="20577"/>
        <pc:sldMkLst>
          <pc:docMk/>
          <pc:sldMk cId="3810938232" sldId="354"/>
        </pc:sldMkLst>
        <pc:spChg chg="mod">
          <ac:chgData name="Kevin Kline" userId="42c403cd11f4e57c" providerId="OrgId" clId="{5E2D1396-119B-4569-8599-A042B0DE73C4}" dt="2019-10-01T13:35:32.347" v="543" actId="20577"/>
          <ac:spMkLst>
            <pc:docMk/>
            <pc:sldMk cId="3810938232" sldId="354"/>
            <ac:spMk id="2" creationId="{F086A6BA-F3EA-BF46-983E-2811DE4278B7}"/>
          </ac:spMkLst>
        </pc:spChg>
      </pc:sldChg>
      <pc:sldChg chg="modSp add modNotesTx">
        <pc:chgData name="Kevin Kline" userId="42c403cd11f4e57c" providerId="OrgId" clId="{5E2D1396-119B-4569-8599-A042B0DE73C4}" dt="2019-10-01T13:41:09.878" v="778" actId="20577"/>
        <pc:sldMkLst>
          <pc:docMk/>
          <pc:sldMk cId="926867159" sldId="355"/>
        </pc:sldMkLst>
        <pc:spChg chg="mod">
          <ac:chgData name="Kevin Kline" userId="42c403cd11f4e57c" providerId="OrgId" clId="{5E2D1396-119B-4569-8599-A042B0DE73C4}" dt="2019-10-01T13:35:42.836" v="552" actId="20577"/>
          <ac:spMkLst>
            <pc:docMk/>
            <pc:sldMk cId="926867159" sldId="355"/>
            <ac:spMk id="2" creationId="{F086A6BA-F3EA-BF46-983E-2811DE4278B7}"/>
          </ac:spMkLst>
        </pc:spChg>
      </pc:sldChg>
      <pc:sldChg chg="modSp add modNotesTx">
        <pc:chgData name="Kevin Kline" userId="42c403cd11f4e57c" providerId="OrgId" clId="{5E2D1396-119B-4569-8599-A042B0DE73C4}" dt="2019-10-01T13:42:29.011" v="802" actId="20577"/>
        <pc:sldMkLst>
          <pc:docMk/>
          <pc:sldMk cId="1287776846" sldId="356"/>
        </pc:sldMkLst>
        <pc:spChg chg="mod">
          <ac:chgData name="Kevin Kline" userId="42c403cd11f4e57c" providerId="OrgId" clId="{5E2D1396-119B-4569-8599-A042B0DE73C4}" dt="2019-10-01T13:39:35.528" v="705" actId="20577"/>
          <ac:spMkLst>
            <pc:docMk/>
            <pc:sldMk cId="1287776846" sldId="356"/>
            <ac:spMk id="2" creationId="{F086A6BA-F3EA-BF46-983E-2811DE4278B7}"/>
          </ac:spMkLst>
        </pc:spChg>
      </pc:sldChg>
      <pc:sldChg chg="modSp add">
        <pc:chgData name="Kevin Kline" userId="42c403cd11f4e57c" providerId="OrgId" clId="{5E2D1396-119B-4569-8599-A042B0DE73C4}" dt="2019-10-01T13:44:12.703" v="851" actId="20577"/>
        <pc:sldMkLst>
          <pc:docMk/>
          <pc:sldMk cId="1260349112" sldId="357"/>
        </pc:sldMkLst>
        <pc:spChg chg="mod">
          <ac:chgData name="Kevin Kline" userId="42c403cd11f4e57c" providerId="OrgId" clId="{5E2D1396-119B-4569-8599-A042B0DE73C4}" dt="2019-10-01T13:44:12.703" v="851" actId="20577"/>
          <ac:spMkLst>
            <pc:docMk/>
            <pc:sldMk cId="1260349112" sldId="357"/>
            <ac:spMk id="2" creationId="{F086A6BA-F3EA-BF46-983E-2811DE4278B7}"/>
          </ac:spMkLst>
        </pc:spChg>
      </pc:sldChg>
      <pc:sldChg chg="modSp ord">
        <pc:chgData name="Kevin Kline" userId="42c403cd11f4e57c" providerId="OrgId" clId="{5E2D1396-119B-4569-8599-A042B0DE73C4}" dt="2019-10-01T13:50:24.521" v="855"/>
        <pc:sldMkLst>
          <pc:docMk/>
          <pc:sldMk cId="96689662" sldId="358"/>
        </pc:sldMkLst>
        <pc:cxnChg chg="mod">
          <ac:chgData name="Kevin Kline" userId="42c403cd11f4e57c" providerId="OrgId" clId="{5E2D1396-119B-4569-8599-A042B0DE73C4}" dt="2019-10-01T13:50:15.799" v="854" actId="1076"/>
          <ac:cxnSpMkLst>
            <pc:docMk/>
            <pc:sldMk cId="96689662" sldId="358"/>
            <ac:cxnSpMk id="62" creationId="{435D441A-76EC-F842-9DF7-75714A4311C4}"/>
          </ac:cxnSpMkLst>
        </pc:cxnChg>
      </pc:sldChg>
      <pc:sldChg chg="add del">
        <pc:chgData name="Kevin Kline" userId="42c403cd11f4e57c" providerId="OrgId" clId="{5E2D1396-119B-4569-8599-A042B0DE73C4}" dt="2019-10-01T13:48:50.833" v="853"/>
        <pc:sldMkLst>
          <pc:docMk/>
          <pc:sldMk cId="2085224480" sldId="358"/>
        </pc:sldMkLst>
      </pc:sldChg>
    </pc:docChg>
  </pc:docChgLst>
  <pc:docChgLst>
    <pc:chgData name="Kevin Kline" userId="42c403cd11f4e57c" providerId="OrgId" clId="{9D61D624-2DFF-446C-9FDB-1DC2D21F8DEF}"/>
    <pc:docChg chg="addSld delSld modSld modSection">
      <pc:chgData name="Kevin Kline" userId="42c403cd11f4e57c" providerId="OrgId" clId="{9D61D624-2DFF-446C-9FDB-1DC2D21F8DEF}" dt="2019-10-01T14:05:06.846" v="23" actId="20577"/>
      <pc:docMkLst>
        <pc:docMk/>
      </pc:docMkLst>
      <pc:sldChg chg="del">
        <pc:chgData name="Kevin Kline" userId="42c403cd11f4e57c" providerId="OrgId" clId="{9D61D624-2DFF-446C-9FDB-1DC2D21F8DEF}" dt="2019-10-01T14:04:19.415" v="1" actId="47"/>
        <pc:sldMkLst>
          <pc:docMk/>
          <pc:sldMk cId="3041720693" sldId="345"/>
        </pc:sldMkLst>
      </pc:sldChg>
      <pc:sldChg chg="addSp modSp add">
        <pc:chgData name="Kevin Kline" userId="42c403cd11f4e57c" providerId="OrgId" clId="{9D61D624-2DFF-446C-9FDB-1DC2D21F8DEF}" dt="2019-10-01T14:05:06.846" v="23" actId="20577"/>
        <pc:sldMkLst>
          <pc:docMk/>
          <pc:sldMk cId="2139617557" sldId="401"/>
        </pc:sldMkLst>
        <pc:spChg chg="add mod">
          <ac:chgData name="Kevin Kline" userId="42c403cd11f4e57c" providerId="OrgId" clId="{9D61D624-2DFF-446C-9FDB-1DC2D21F8DEF}" dt="2019-10-01T14:04:49.857" v="5" actId="1076"/>
          <ac:spMkLst>
            <pc:docMk/>
            <pc:sldMk cId="2139617557" sldId="401"/>
            <ac:spMk id="14" creationId="{A2EEEE69-175D-43EA-8BD6-90F4D66753B3}"/>
          </ac:spMkLst>
        </pc:spChg>
        <pc:spChg chg="mod">
          <ac:chgData name="Kevin Kline" userId="42c403cd11f4e57c" providerId="OrgId" clId="{9D61D624-2DFF-446C-9FDB-1DC2D21F8DEF}" dt="2019-10-01T14:04:35.518" v="3" actId="1076"/>
          <ac:spMkLst>
            <pc:docMk/>
            <pc:sldMk cId="2139617557" sldId="401"/>
            <ac:spMk id="19" creationId="{246F2AB0-A4A3-5245-84A5-BD6CC0E14FF1}"/>
          </ac:spMkLst>
        </pc:spChg>
        <pc:spChg chg="add mod">
          <ac:chgData name="Kevin Kline" userId="42c403cd11f4e57c" providerId="OrgId" clId="{9D61D624-2DFF-446C-9FDB-1DC2D21F8DEF}" dt="2019-10-01T14:04:56.542" v="13" actId="20577"/>
          <ac:spMkLst>
            <pc:docMk/>
            <pc:sldMk cId="2139617557" sldId="401"/>
            <ac:spMk id="22" creationId="{924A4FF9-65EF-485F-AEFE-6D8BD2B7E403}"/>
          </ac:spMkLst>
        </pc:spChg>
        <pc:spChg chg="add mod">
          <ac:chgData name="Kevin Kline" userId="42c403cd11f4e57c" providerId="OrgId" clId="{9D61D624-2DFF-446C-9FDB-1DC2D21F8DEF}" dt="2019-10-01T14:05:06.846" v="23" actId="20577"/>
          <ac:spMkLst>
            <pc:docMk/>
            <pc:sldMk cId="2139617557" sldId="401"/>
            <ac:spMk id="23" creationId="{98225AFE-282B-4317-8750-B9DE73BAECAB}"/>
          </ac:spMkLst>
        </pc:spChg>
        <pc:spChg chg="mod">
          <ac:chgData name="Kevin Kline" userId="42c403cd11f4e57c" providerId="OrgId" clId="{9D61D624-2DFF-446C-9FDB-1DC2D21F8DEF}" dt="2019-10-01T14:04:25.499" v="2" actId="1076"/>
          <ac:spMkLst>
            <pc:docMk/>
            <pc:sldMk cId="2139617557" sldId="401"/>
            <ac:spMk id="38" creationId="{E7E6B5D7-DBDB-9F46-8E00-B16786079CCD}"/>
          </ac:spMkLst>
        </pc:spChg>
        <pc:spChg chg="mod">
          <ac:chgData name="Kevin Kline" userId="42c403cd11f4e57c" providerId="OrgId" clId="{9D61D624-2DFF-446C-9FDB-1DC2D21F8DEF}" dt="2019-10-01T14:04:35.518" v="3" actId="1076"/>
          <ac:spMkLst>
            <pc:docMk/>
            <pc:sldMk cId="2139617557" sldId="401"/>
            <ac:spMk id="39" creationId="{5A6C08EA-16BD-C64D-AF6B-ADD733BCABC1}"/>
          </ac:spMkLst>
        </pc:spChg>
        <pc:grpChg chg="add mod">
          <ac:chgData name="Kevin Kline" userId="42c403cd11f4e57c" providerId="OrgId" clId="{9D61D624-2DFF-446C-9FDB-1DC2D21F8DEF}" dt="2019-10-01T14:04:49.857" v="5" actId="1076"/>
          <ac:grpSpMkLst>
            <pc:docMk/>
            <pc:sldMk cId="2139617557" sldId="401"/>
            <ac:grpSpMk id="11" creationId="{6A2AE1FF-9F6D-4DD4-84FF-B91B8171064F}"/>
          </ac:grpSpMkLst>
        </pc:grpChg>
        <pc:grpChg chg="mod">
          <ac:chgData name="Kevin Kline" userId="42c403cd11f4e57c" providerId="OrgId" clId="{9D61D624-2DFF-446C-9FDB-1DC2D21F8DEF}" dt="2019-10-01T14:04:35.518" v="3" actId="1076"/>
          <ac:grpSpMkLst>
            <pc:docMk/>
            <pc:sldMk cId="2139617557" sldId="401"/>
            <ac:grpSpMk id="15" creationId="{9CECAF43-48C4-0A45-BA1C-1DB2CCE8339E}"/>
          </ac:grpSpMkLst>
        </pc:grpChg>
        <pc:grpChg chg="add mod">
          <ac:chgData name="Kevin Kline" userId="42c403cd11f4e57c" providerId="OrgId" clId="{9D61D624-2DFF-446C-9FDB-1DC2D21F8DEF}" dt="2019-10-01T14:04:49.857" v="5" actId="1076"/>
          <ac:grpSpMkLst>
            <pc:docMk/>
            <pc:sldMk cId="2139617557" sldId="401"/>
            <ac:grpSpMk id="18" creationId="{67AD4F44-7B89-4D00-896E-E8F83B3C9528}"/>
          </ac:grpSpMkLst>
        </pc:grpChg>
        <pc:grpChg chg="mod">
          <ac:chgData name="Kevin Kline" userId="42c403cd11f4e57c" providerId="OrgId" clId="{9D61D624-2DFF-446C-9FDB-1DC2D21F8DEF}" dt="2019-10-01T14:04:35.518" v="3" actId="1076"/>
          <ac:grpSpMkLst>
            <pc:docMk/>
            <pc:sldMk cId="2139617557" sldId="401"/>
            <ac:grpSpMk id="28" creationId="{A5568A34-A85F-654A-ACA2-D2DB1176EAFF}"/>
          </ac:grpSpMkLst>
        </pc:grpChg>
      </pc:sldChg>
    </pc:docChg>
  </pc:docChgLst>
  <pc:docChgLst>
    <pc:chgData name="Kevin Kline" userId="42c403cd11f4e57c" providerId="OrgId" clId="{DB7CC4E5-E1B9-4E70-B904-4C688B69892E}"/>
    <pc:docChg chg="undo custSel addSld delSld modSld modSection">
      <pc:chgData name="Kevin Kline" userId="42c403cd11f4e57c" providerId="OrgId" clId="{DB7CC4E5-E1B9-4E70-B904-4C688B69892E}" dt="2019-10-01T21:19:37.831" v="244" actId="14100"/>
      <pc:docMkLst>
        <pc:docMk/>
      </pc:docMkLst>
      <pc:sldChg chg="del">
        <pc:chgData name="Kevin Kline" userId="42c403cd11f4e57c" providerId="OrgId" clId="{DB7CC4E5-E1B9-4E70-B904-4C688B69892E}" dt="2019-10-01T21:01:27.597" v="206" actId="47"/>
        <pc:sldMkLst>
          <pc:docMk/>
          <pc:sldMk cId="2023525209" sldId="265"/>
        </pc:sldMkLst>
      </pc:sldChg>
      <pc:sldChg chg="del">
        <pc:chgData name="Kevin Kline" userId="42c403cd11f4e57c" providerId="OrgId" clId="{DB7CC4E5-E1B9-4E70-B904-4C688B69892E}" dt="2019-10-01T21:01:27.597" v="206" actId="47"/>
        <pc:sldMkLst>
          <pc:docMk/>
          <pc:sldMk cId="711997812" sldId="266"/>
        </pc:sldMkLst>
      </pc:sldChg>
      <pc:sldChg chg="del">
        <pc:chgData name="Kevin Kline" userId="42c403cd11f4e57c" providerId="OrgId" clId="{DB7CC4E5-E1B9-4E70-B904-4C688B69892E}" dt="2019-10-01T21:01:27.597" v="206" actId="47"/>
        <pc:sldMkLst>
          <pc:docMk/>
          <pc:sldMk cId="624567091" sldId="267"/>
        </pc:sldMkLst>
      </pc:sldChg>
      <pc:sldChg chg="del">
        <pc:chgData name="Kevin Kline" userId="42c403cd11f4e57c" providerId="OrgId" clId="{DB7CC4E5-E1B9-4E70-B904-4C688B69892E}" dt="2019-10-01T21:01:27.597" v="206" actId="47"/>
        <pc:sldMkLst>
          <pc:docMk/>
          <pc:sldMk cId="323064544" sldId="274"/>
        </pc:sldMkLst>
      </pc:sldChg>
      <pc:sldChg chg="del">
        <pc:chgData name="Kevin Kline" userId="42c403cd11f4e57c" providerId="OrgId" clId="{DB7CC4E5-E1B9-4E70-B904-4C688B69892E}" dt="2019-10-01T21:01:27.597" v="206" actId="47"/>
        <pc:sldMkLst>
          <pc:docMk/>
          <pc:sldMk cId="309393594" sldId="275"/>
        </pc:sldMkLst>
      </pc:sldChg>
      <pc:sldChg chg="del">
        <pc:chgData name="Kevin Kline" userId="42c403cd11f4e57c" providerId="OrgId" clId="{DB7CC4E5-E1B9-4E70-B904-4C688B69892E}" dt="2019-10-01T21:01:27.597" v="206" actId="47"/>
        <pc:sldMkLst>
          <pc:docMk/>
          <pc:sldMk cId="681211851" sldId="276"/>
        </pc:sldMkLst>
      </pc:sldChg>
      <pc:sldChg chg="del">
        <pc:chgData name="Kevin Kline" userId="42c403cd11f4e57c" providerId="OrgId" clId="{DB7CC4E5-E1B9-4E70-B904-4C688B69892E}" dt="2019-10-01T21:01:27.597" v="206" actId="47"/>
        <pc:sldMkLst>
          <pc:docMk/>
          <pc:sldMk cId="1503752407" sldId="277"/>
        </pc:sldMkLst>
      </pc:sldChg>
      <pc:sldChg chg="modSp add del">
        <pc:chgData name="Kevin Kline" userId="42c403cd11f4e57c" providerId="OrgId" clId="{DB7CC4E5-E1B9-4E70-B904-4C688B69892E}" dt="2019-10-01T20:54:04.848" v="84"/>
        <pc:sldMkLst>
          <pc:docMk/>
          <pc:sldMk cId="731123804" sldId="287"/>
        </pc:sldMkLst>
        <pc:spChg chg="mod">
          <ac:chgData name="Kevin Kline" userId="42c403cd11f4e57c" providerId="OrgId" clId="{DB7CC4E5-E1B9-4E70-B904-4C688B69892E}" dt="2019-10-01T20:54:04.848" v="84"/>
          <ac:spMkLst>
            <pc:docMk/>
            <pc:sldMk cId="731123804" sldId="287"/>
            <ac:spMk id="20482" creationId="{00000000-0000-0000-0000-000000000000}"/>
          </ac:spMkLst>
        </pc:spChg>
        <pc:spChg chg="mod">
          <ac:chgData name="Kevin Kline" userId="42c403cd11f4e57c" providerId="OrgId" clId="{DB7CC4E5-E1B9-4E70-B904-4C688B69892E}" dt="2019-10-01T20:54:04.848" v="84"/>
          <ac:spMkLst>
            <pc:docMk/>
            <pc:sldMk cId="731123804" sldId="287"/>
            <ac:spMk id="20483" creationId="{00000000-0000-0000-0000-000000000000}"/>
          </ac:spMkLst>
        </pc:spChg>
      </pc:sldChg>
      <pc:sldChg chg="modSp add del">
        <pc:chgData name="Kevin Kline" userId="42c403cd11f4e57c" providerId="OrgId" clId="{DB7CC4E5-E1B9-4E70-B904-4C688B69892E}" dt="2019-10-01T21:17:49.701" v="241" actId="14100"/>
        <pc:sldMkLst>
          <pc:docMk/>
          <pc:sldMk cId="108872465" sldId="288"/>
        </pc:sldMkLst>
        <pc:spChg chg="mod">
          <ac:chgData name="Kevin Kline" userId="42c403cd11f4e57c" providerId="OrgId" clId="{DB7CC4E5-E1B9-4E70-B904-4C688B69892E}" dt="2019-10-01T21:17:49.701" v="241" actId="14100"/>
          <ac:spMkLst>
            <pc:docMk/>
            <pc:sldMk cId="108872465" sldId="288"/>
            <ac:spMk id="9" creationId="{00000000-0000-0000-0000-000000000000}"/>
          </ac:spMkLst>
        </pc:spChg>
      </pc:sldChg>
      <pc:sldChg chg="modSp add del">
        <pc:chgData name="Kevin Kline" userId="42c403cd11f4e57c" providerId="OrgId" clId="{DB7CC4E5-E1B9-4E70-B904-4C688B69892E}" dt="2019-10-01T21:17:31.411" v="238" actId="1076"/>
        <pc:sldMkLst>
          <pc:docMk/>
          <pc:sldMk cId="2099248261" sldId="289"/>
        </pc:sldMkLst>
        <pc:spChg chg="mod">
          <ac:chgData name="Kevin Kline" userId="42c403cd11f4e57c" providerId="OrgId" clId="{DB7CC4E5-E1B9-4E70-B904-4C688B69892E}" dt="2019-10-01T21:17:31.411" v="238" actId="1076"/>
          <ac:spMkLst>
            <pc:docMk/>
            <pc:sldMk cId="2099248261" sldId="289"/>
            <ac:spMk id="9" creationId="{00000000-0000-0000-0000-000000000000}"/>
          </ac:spMkLst>
        </pc:spChg>
      </pc:sldChg>
      <pc:sldChg chg="modSp add del">
        <pc:chgData name="Kevin Kline" userId="42c403cd11f4e57c" providerId="OrgId" clId="{DB7CC4E5-E1B9-4E70-B904-4C688B69892E}" dt="2019-10-01T21:06:45.852" v="218" actId="1076"/>
        <pc:sldMkLst>
          <pc:docMk/>
          <pc:sldMk cId="2237299788" sldId="292"/>
        </pc:sldMkLst>
        <pc:spChg chg="mod">
          <ac:chgData name="Kevin Kline" userId="42c403cd11f4e57c" providerId="OrgId" clId="{DB7CC4E5-E1B9-4E70-B904-4C688B69892E}" dt="2019-10-01T21:06:45.852" v="218" actId="1076"/>
          <ac:spMkLst>
            <pc:docMk/>
            <pc:sldMk cId="2237299788" sldId="292"/>
            <ac:spMk id="88067" creationId="{00000000-0000-0000-0000-000000000000}"/>
          </ac:spMkLst>
        </pc:spChg>
      </pc:sldChg>
      <pc:sldChg chg="modSp add del modAnim">
        <pc:chgData name="Kevin Kline" userId="42c403cd11f4e57c" providerId="OrgId" clId="{DB7CC4E5-E1B9-4E70-B904-4C688B69892E}" dt="2019-10-01T21:09:19.554" v="231" actId="255"/>
        <pc:sldMkLst>
          <pc:docMk/>
          <pc:sldMk cId="376536171" sldId="296"/>
        </pc:sldMkLst>
        <pc:spChg chg="mod">
          <ac:chgData name="Kevin Kline" userId="42c403cd11f4e57c" providerId="OrgId" clId="{DB7CC4E5-E1B9-4E70-B904-4C688B69892E}" dt="2019-10-01T21:09:19.554" v="231" actId="255"/>
          <ac:spMkLst>
            <pc:docMk/>
            <pc:sldMk cId="376536171" sldId="296"/>
            <ac:spMk id="3" creationId="{00000000-0000-0000-0000-000000000000}"/>
          </ac:spMkLst>
        </pc:spChg>
      </pc:sldChg>
      <pc:sldChg chg="del">
        <pc:chgData name="Kevin Kline" userId="42c403cd11f4e57c" providerId="OrgId" clId="{DB7CC4E5-E1B9-4E70-B904-4C688B69892E}" dt="2019-10-01T20:50:44.194" v="52" actId="47"/>
        <pc:sldMkLst>
          <pc:docMk/>
          <pc:sldMk cId="2631945306" sldId="329"/>
        </pc:sldMkLst>
      </pc:sldChg>
      <pc:sldChg chg="modSp">
        <pc:chgData name="Kevin Kline" userId="42c403cd11f4e57c" providerId="OrgId" clId="{DB7CC4E5-E1B9-4E70-B904-4C688B69892E}" dt="2019-10-01T21:00:23.446" v="198" actId="6549"/>
        <pc:sldMkLst>
          <pc:docMk/>
          <pc:sldMk cId="718311111" sldId="332"/>
        </pc:sldMkLst>
        <pc:spChg chg="mod">
          <ac:chgData name="Kevin Kline" userId="42c403cd11f4e57c" providerId="OrgId" clId="{DB7CC4E5-E1B9-4E70-B904-4C688B69892E}" dt="2019-10-01T21:00:23.446" v="198" actId="6549"/>
          <ac:spMkLst>
            <pc:docMk/>
            <pc:sldMk cId="718311111" sldId="332"/>
            <ac:spMk id="8" creationId="{CA85E818-613B-8549-BC43-9DC01928F56C}"/>
          </ac:spMkLst>
        </pc:spChg>
      </pc:sldChg>
      <pc:sldChg chg="modSp">
        <pc:chgData name="Kevin Kline" userId="42c403cd11f4e57c" providerId="OrgId" clId="{DB7CC4E5-E1B9-4E70-B904-4C688B69892E}" dt="2019-10-01T20:49:47.212" v="49" actId="6549"/>
        <pc:sldMkLst>
          <pc:docMk/>
          <pc:sldMk cId="1798507772" sldId="343"/>
        </pc:sldMkLst>
        <pc:spChg chg="mod">
          <ac:chgData name="Kevin Kline" userId="42c403cd11f4e57c" providerId="OrgId" clId="{DB7CC4E5-E1B9-4E70-B904-4C688B69892E}" dt="2019-10-01T20:49:30.638" v="48" actId="20577"/>
          <ac:spMkLst>
            <pc:docMk/>
            <pc:sldMk cId="1798507772" sldId="343"/>
            <ac:spMk id="2" creationId="{30B770CE-3AD2-2D48-8C7B-F26D812EFEF9}"/>
          </ac:spMkLst>
        </pc:spChg>
        <pc:spChg chg="mod">
          <ac:chgData name="Kevin Kline" userId="42c403cd11f4e57c" providerId="OrgId" clId="{DB7CC4E5-E1B9-4E70-B904-4C688B69892E}" dt="2019-10-01T20:49:47.212" v="49" actId="6549"/>
          <ac:spMkLst>
            <pc:docMk/>
            <pc:sldMk cId="1798507772" sldId="343"/>
            <ac:spMk id="3" creationId="{5A7296E9-8CA3-934E-A079-3869DD5ADBBD}"/>
          </ac:spMkLst>
        </pc:spChg>
        <pc:spChg chg="mod">
          <ac:chgData name="Kevin Kline" userId="42c403cd11f4e57c" providerId="OrgId" clId="{DB7CC4E5-E1B9-4E70-B904-4C688B69892E}" dt="2019-10-01T20:49:20.205" v="27" actId="14100"/>
          <ac:spMkLst>
            <pc:docMk/>
            <pc:sldMk cId="1798507772" sldId="343"/>
            <ac:spMk id="4" creationId="{AEAFC22A-6496-E745-A231-543E4C153F7C}"/>
          </ac:spMkLst>
        </pc:spChg>
      </pc:sldChg>
      <pc:sldChg chg="del">
        <pc:chgData name="Kevin Kline" userId="42c403cd11f4e57c" providerId="OrgId" clId="{DB7CC4E5-E1B9-4E70-B904-4C688B69892E}" dt="2019-10-01T21:01:27.597" v="206" actId="47"/>
        <pc:sldMkLst>
          <pc:docMk/>
          <pc:sldMk cId="3810938232" sldId="354"/>
        </pc:sldMkLst>
      </pc:sldChg>
      <pc:sldChg chg="del">
        <pc:chgData name="Kevin Kline" userId="42c403cd11f4e57c" providerId="OrgId" clId="{DB7CC4E5-E1B9-4E70-B904-4C688B69892E}" dt="2019-10-01T21:01:27.597" v="206" actId="47"/>
        <pc:sldMkLst>
          <pc:docMk/>
          <pc:sldMk cId="926867159" sldId="355"/>
        </pc:sldMkLst>
      </pc:sldChg>
      <pc:sldChg chg="del">
        <pc:chgData name="Kevin Kline" userId="42c403cd11f4e57c" providerId="OrgId" clId="{DB7CC4E5-E1B9-4E70-B904-4C688B69892E}" dt="2019-10-01T21:01:27.597" v="206" actId="47"/>
        <pc:sldMkLst>
          <pc:docMk/>
          <pc:sldMk cId="1287776846" sldId="356"/>
        </pc:sldMkLst>
      </pc:sldChg>
      <pc:sldChg chg="del">
        <pc:chgData name="Kevin Kline" userId="42c403cd11f4e57c" providerId="OrgId" clId="{DB7CC4E5-E1B9-4E70-B904-4C688B69892E}" dt="2019-10-01T21:01:27.597" v="206" actId="47"/>
        <pc:sldMkLst>
          <pc:docMk/>
          <pc:sldMk cId="1260349112" sldId="357"/>
        </pc:sldMkLst>
      </pc:sldChg>
      <pc:sldChg chg="modSp">
        <pc:chgData name="Kevin Kline" userId="42c403cd11f4e57c" providerId="OrgId" clId="{DB7CC4E5-E1B9-4E70-B904-4C688B69892E}" dt="2019-10-01T20:50:16.737" v="51" actId="14100"/>
        <pc:sldMkLst>
          <pc:docMk/>
          <pc:sldMk cId="96689662" sldId="358"/>
        </pc:sldMkLst>
        <pc:spChg chg="mod">
          <ac:chgData name="Kevin Kline" userId="42c403cd11f4e57c" providerId="OrgId" clId="{DB7CC4E5-E1B9-4E70-B904-4C688B69892E}" dt="2019-10-01T20:50:16.737" v="51" actId="14100"/>
          <ac:spMkLst>
            <pc:docMk/>
            <pc:sldMk cId="96689662" sldId="358"/>
            <ac:spMk id="87" creationId="{70F01EC5-F4A4-4C4C-9209-F24F0BD3C13E}"/>
          </ac:spMkLst>
        </pc:spChg>
      </pc:sldChg>
      <pc:sldChg chg="delSp">
        <pc:chgData name="Kevin Kline" userId="42c403cd11f4e57c" providerId="OrgId" clId="{DB7CC4E5-E1B9-4E70-B904-4C688B69892E}" dt="2019-10-01T21:01:48.123" v="210" actId="478"/>
        <pc:sldMkLst>
          <pc:docMk/>
          <pc:sldMk cId="2139617557" sldId="401"/>
        </pc:sldMkLst>
        <pc:spChg chg="del">
          <ac:chgData name="Kevin Kline" userId="42c403cd11f4e57c" providerId="OrgId" clId="{DB7CC4E5-E1B9-4E70-B904-4C688B69892E}" dt="2019-10-01T21:01:48.123" v="210" actId="478"/>
          <ac:spMkLst>
            <pc:docMk/>
            <pc:sldMk cId="2139617557" sldId="401"/>
            <ac:spMk id="14" creationId="{A2EEEE69-175D-43EA-8BD6-90F4D66753B3}"/>
          </ac:spMkLst>
        </pc:spChg>
        <pc:spChg chg="del">
          <ac:chgData name="Kevin Kline" userId="42c403cd11f4e57c" providerId="OrgId" clId="{DB7CC4E5-E1B9-4E70-B904-4C688B69892E}" dt="2019-10-01T21:01:39.157" v="207" actId="478"/>
          <ac:spMkLst>
            <pc:docMk/>
            <pc:sldMk cId="2139617557" sldId="401"/>
            <ac:spMk id="22" creationId="{924A4FF9-65EF-485F-AEFE-6D8BD2B7E403}"/>
          </ac:spMkLst>
        </pc:spChg>
        <pc:spChg chg="del">
          <ac:chgData name="Kevin Kline" userId="42c403cd11f4e57c" providerId="OrgId" clId="{DB7CC4E5-E1B9-4E70-B904-4C688B69892E}" dt="2019-10-01T21:01:39.157" v="207" actId="478"/>
          <ac:spMkLst>
            <pc:docMk/>
            <pc:sldMk cId="2139617557" sldId="401"/>
            <ac:spMk id="23" creationId="{98225AFE-282B-4317-8750-B9DE73BAECAB}"/>
          </ac:spMkLst>
        </pc:spChg>
        <pc:grpChg chg="del">
          <ac:chgData name="Kevin Kline" userId="42c403cd11f4e57c" providerId="OrgId" clId="{DB7CC4E5-E1B9-4E70-B904-4C688B69892E}" dt="2019-10-01T21:01:41.523" v="208" actId="478"/>
          <ac:grpSpMkLst>
            <pc:docMk/>
            <pc:sldMk cId="2139617557" sldId="401"/>
            <ac:grpSpMk id="11" creationId="{6A2AE1FF-9F6D-4DD4-84FF-B91B8171064F}"/>
          </ac:grpSpMkLst>
        </pc:grpChg>
        <pc:grpChg chg="del">
          <ac:chgData name="Kevin Kline" userId="42c403cd11f4e57c" providerId="OrgId" clId="{DB7CC4E5-E1B9-4E70-B904-4C688B69892E}" dt="2019-10-01T21:01:42.288" v="209" actId="478"/>
          <ac:grpSpMkLst>
            <pc:docMk/>
            <pc:sldMk cId="2139617557" sldId="401"/>
            <ac:grpSpMk id="18" creationId="{67AD4F44-7B89-4D00-896E-E8F83B3C9528}"/>
          </ac:grpSpMkLst>
        </pc:grpChg>
      </pc:sldChg>
      <pc:sldChg chg="modSp add del modAnim">
        <pc:chgData name="Kevin Kline" userId="42c403cd11f4e57c" providerId="OrgId" clId="{DB7CC4E5-E1B9-4E70-B904-4C688B69892E}" dt="2019-10-01T21:17:03.821" v="237" actId="1076"/>
        <pc:sldMkLst>
          <pc:docMk/>
          <pc:sldMk cId="1613420267" sldId="411"/>
        </pc:sldMkLst>
        <pc:spChg chg="mod">
          <ac:chgData name="Kevin Kline" userId="42c403cd11f4e57c" providerId="OrgId" clId="{DB7CC4E5-E1B9-4E70-B904-4C688B69892E}" dt="2019-10-01T21:17:03.821" v="237" actId="1076"/>
          <ac:spMkLst>
            <pc:docMk/>
            <pc:sldMk cId="1613420267" sldId="411"/>
            <ac:spMk id="3" creationId="{00000000-0000-0000-0000-000000000000}"/>
          </ac:spMkLst>
        </pc:spChg>
        <pc:spChg chg="mod">
          <ac:chgData name="Kevin Kline" userId="42c403cd11f4e57c" providerId="OrgId" clId="{DB7CC4E5-E1B9-4E70-B904-4C688B69892E}" dt="2019-10-01T21:16:32.955" v="235" actId="27636"/>
          <ac:spMkLst>
            <pc:docMk/>
            <pc:sldMk cId="1613420267" sldId="411"/>
            <ac:spMk id="8" creationId="{00000000-0000-0000-0000-000000000000}"/>
          </ac:spMkLst>
        </pc:spChg>
        <pc:spChg chg="mod">
          <ac:chgData name="Kevin Kline" userId="42c403cd11f4e57c" providerId="OrgId" clId="{DB7CC4E5-E1B9-4E70-B904-4C688B69892E}" dt="2019-10-01T21:16:52.860" v="236" actId="1076"/>
          <ac:spMkLst>
            <pc:docMk/>
            <pc:sldMk cId="1613420267" sldId="411"/>
            <ac:spMk id="11" creationId="{00000000-0000-0000-0000-000000000000}"/>
          </ac:spMkLst>
        </pc:spChg>
      </pc:sldChg>
      <pc:sldChg chg="modSp add del">
        <pc:chgData name="Kevin Kline" userId="42c403cd11f4e57c" providerId="OrgId" clId="{DB7CC4E5-E1B9-4E70-B904-4C688B69892E}" dt="2019-10-01T21:05:42.531" v="214" actId="1076"/>
        <pc:sldMkLst>
          <pc:docMk/>
          <pc:sldMk cId="2679363988" sldId="412"/>
        </pc:sldMkLst>
        <pc:spChg chg="mod">
          <ac:chgData name="Kevin Kline" userId="42c403cd11f4e57c" providerId="OrgId" clId="{DB7CC4E5-E1B9-4E70-B904-4C688B69892E}" dt="2019-10-01T21:05:42.531" v="214" actId="1076"/>
          <ac:spMkLst>
            <pc:docMk/>
            <pc:sldMk cId="2679363988" sldId="412"/>
            <ac:spMk id="8" creationId="{00000000-0000-0000-0000-000000000000}"/>
          </ac:spMkLst>
        </pc:spChg>
      </pc:sldChg>
      <pc:sldChg chg="add del mod modShow">
        <pc:chgData name="Kevin Kline" userId="42c403cd11f4e57c" providerId="OrgId" clId="{DB7CC4E5-E1B9-4E70-B904-4C688B69892E}" dt="2019-10-01T21:09:42.186" v="232" actId="729"/>
        <pc:sldMkLst>
          <pc:docMk/>
          <pc:sldMk cId="2968570429" sldId="427"/>
        </pc:sldMkLst>
      </pc:sldChg>
      <pc:sldChg chg="modSp add del mod modShow">
        <pc:chgData name="Kevin Kline" userId="42c403cd11f4e57c" providerId="OrgId" clId="{DB7CC4E5-E1B9-4E70-B904-4C688B69892E}" dt="2019-10-01T21:15:41.564" v="233" actId="207"/>
        <pc:sldMkLst>
          <pc:docMk/>
          <pc:sldMk cId="3014221681" sldId="428"/>
        </pc:sldMkLst>
        <pc:spChg chg="mod">
          <ac:chgData name="Kevin Kline" userId="42c403cd11f4e57c" providerId="OrgId" clId="{DB7CC4E5-E1B9-4E70-B904-4C688B69892E}" dt="2019-10-01T20:53:40.434" v="69" actId="27636"/>
          <ac:spMkLst>
            <pc:docMk/>
            <pc:sldMk cId="3014221681" sldId="428"/>
            <ac:spMk id="5" creationId="{00000000-0000-0000-0000-000000000000}"/>
          </ac:spMkLst>
        </pc:spChg>
        <pc:spChg chg="mod">
          <ac:chgData name="Kevin Kline" userId="42c403cd11f4e57c" providerId="OrgId" clId="{DB7CC4E5-E1B9-4E70-B904-4C688B69892E}" dt="2019-10-01T21:15:41.564" v="233" actId="207"/>
          <ac:spMkLst>
            <pc:docMk/>
            <pc:sldMk cId="3014221681" sldId="428"/>
            <ac:spMk id="6" creationId="{00000000-0000-0000-0000-000000000000}"/>
          </ac:spMkLst>
        </pc:spChg>
      </pc:sldChg>
      <pc:sldChg chg="addSp delSp modSp add del">
        <pc:chgData name="Kevin Kline" userId="42c403cd11f4e57c" providerId="OrgId" clId="{DB7CC4E5-E1B9-4E70-B904-4C688B69892E}" dt="2019-10-01T20:54:04.848" v="84"/>
        <pc:sldMkLst>
          <pc:docMk/>
          <pc:sldMk cId="192231727" sldId="628"/>
        </pc:sldMkLst>
        <pc:spChg chg="add del mod">
          <ac:chgData name="Kevin Kline" userId="42c403cd11f4e57c" providerId="OrgId" clId="{DB7CC4E5-E1B9-4E70-B904-4C688B69892E}" dt="2019-10-01T20:54:04.848" v="84"/>
          <ac:spMkLst>
            <pc:docMk/>
            <pc:sldMk cId="192231727" sldId="628"/>
            <ac:spMk id="2" creationId="{5EDC4351-CC2C-4499-A0D5-308E6916D68A}"/>
          </ac:spMkLst>
        </pc:spChg>
        <pc:spChg chg="add del mod">
          <ac:chgData name="Kevin Kline" userId="42c403cd11f4e57c" providerId="OrgId" clId="{DB7CC4E5-E1B9-4E70-B904-4C688B69892E}" dt="2019-10-01T20:54:04.848" v="84"/>
          <ac:spMkLst>
            <pc:docMk/>
            <pc:sldMk cId="192231727" sldId="628"/>
            <ac:spMk id="4" creationId="{AB18F2DD-6E30-43D3-A325-9EAAEFE53CB5}"/>
          </ac:spMkLst>
        </pc:spChg>
      </pc:sldChg>
      <pc:sldChg chg="addSp delSp modSp add del">
        <pc:chgData name="Kevin Kline" userId="42c403cd11f4e57c" providerId="OrgId" clId="{DB7CC4E5-E1B9-4E70-B904-4C688B69892E}" dt="2019-10-01T20:54:04.848" v="84"/>
        <pc:sldMkLst>
          <pc:docMk/>
          <pc:sldMk cId="751827737" sldId="629"/>
        </pc:sldMkLst>
        <pc:spChg chg="add del mod">
          <ac:chgData name="Kevin Kline" userId="42c403cd11f4e57c" providerId="OrgId" clId="{DB7CC4E5-E1B9-4E70-B904-4C688B69892E}" dt="2019-10-01T20:54:04.848" v="84"/>
          <ac:spMkLst>
            <pc:docMk/>
            <pc:sldMk cId="751827737" sldId="629"/>
            <ac:spMk id="2" creationId="{D8E92F2B-7086-4DD4-9DBD-E71150B8A59F}"/>
          </ac:spMkLst>
        </pc:spChg>
        <pc:spChg chg="add del mod">
          <ac:chgData name="Kevin Kline" userId="42c403cd11f4e57c" providerId="OrgId" clId="{DB7CC4E5-E1B9-4E70-B904-4C688B69892E}" dt="2019-10-01T20:54:04.848" v="84"/>
          <ac:spMkLst>
            <pc:docMk/>
            <pc:sldMk cId="751827737" sldId="629"/>
            <ac:spMk id="5" creationId="{BB9ABF72-3ACB-48B6-BC4E-94A9B5FDA240}"/>
          </ac:spMkLst>
        </pc:spChg>
      </pc:sldChg>
      <pc:sldChg chg="addSp delSp modSp add del">
        <pc:chgData name="Kevin Kline" userId="42c403cd11f4e57c" providerId="OrgId" clId="{DB7CC4E5-E1B9-4E70-B904-4C688B69892E}" dt="2019-10-01T20:54:04.848" v="84"/>
        <pc:sldMkLst>
          <pc:docMk/>
          <pc:sldMk cId="187236799" sldId="630"/>
        </pc:sldMkLst>
        <pc:spChg chg="add del mod">
          <ac:chgData name="Kevin Kline" userId="42c403cd11f4e57c" providerId="OrgId" clId="{DB7CC4E5-E1B9-4E70-B904-4C688B69892E}" dt="2019-10-01T20:54:04.848" v="84"/>
          <ac:spMkLst>
            <pc:docMk/>
            <pc:sldMk cId="187236799" sldId="630"/>
            <ac:spMk id="4" creationId="{00ADB114-B096-4121-9A34-FB0B2A241E2B}"/>
          </ac:spMkLst>
        </pc:spChg>
        <pc:spChg chg="add del mod">
          <ac:chgData name="Kevin Kline" userId="42c403cd11f4e57c" providerId="OrgId" clId="{DB7CC4E5-E1B9-4E70-B904-4C688B69892E}" dt="2019-10-01T20:54:04.848" v="84"/>
          <ac:spMkLst>
            <pc:docMk/>
            <pc:sldMk cId="187236799" sldId="630"/>
            <ac:spMk id="5" creationId="{678AE6A6-C74F-4C18-BFF6-7DD56A146B90}"/>
          </ac:spMkLst>
        </pc:spChg>
      </pc:sldChg>
      <pc:sldChg chg="addSp delSp modSp add del">
        <pc:chgData name="Kevin Kline" userId="42c403cd11f4e57c" providerId="OrgId" clId="{DB7CC4E5-E1B9-4E70-B904-4C688B69892E}" dt="2019-10-01T20:54:04.848" v="84"/>
        <pc:sldMkLst>
          <pc:docMk/>
          <pc:sldMk cId="2298495785" sldId="631"/>
        </pc:sldMkLst>
        <pc:spChg chg="add del mod">
          <ac:chgData name="Kevin Kline" userId="42c403cd11f4e57c" providerId="OrgId" clId="{DB7CC4E5-E1B9-4E70-B904-4C688B69892E}" dt="2019-10-01T20:54:04.848" v="84"/>
          <ac:spMkLst>
            <pc:docMk/>
            <pc:sldMk cId="2298495785" sldId="631"/>
            <ac:spMk id="2" creationId="{E2509275-2A98-4020-B221-DE4AF6651B05}"/>
          </ac:spMkLst>
        </pc:spChg>
        <pc:spChg chg="add del mod">
          <ac:chgData name="Kevin Kline" userId="42c403cd11f4e57c" providerId="OrgId" clId="{DB7CC4E5-E1B9-4E70-B904-4C688B69892E}" dt="2019-10-01T20:54:04.848" v="84"/>
          <ac:spMkLst>
            <pc:docMk/>
            <pc:sldMk cId="2298495785" sldId="631"/>
            <ac:spMk id="4" creationId="{D64F0BF1-AA3E-412F-AD25-A726B29C7317}"/>
          </ac:spMkLst>
        </pc:spChg>
      </pc:sldChg>
      <pc:sldChg chg="addSp delSp modSp add del">
        <pc:chgData name="Kevin Kline" userId="42c403cd11f4e57c" providerId="OrgId" clId="{DB7CC4E5-E1B9-4E70-B904-4C688B69892E}" dt="2019-10-01T20:54:04.848" v="84"/>
        <pc:sldMkLst>
          <pc:docMk/>
          <pc:sldMk cId="2219815532" sldId="632"/>
        </pc:sldMkLst>
        <pc:spChg chg="add del mod">
          <ac:chgData name="Kevin Kline" userId="42c403cd11f4e57c" providerId="OrgId" clId="{DB7CC4E5-E1B9-4E70-B904-4C688B69892E}" dt="2019-10-01T20:54:04.848" v="84"/>
          <ac:spMkLst>
            <pc:docMk/>
            <pc:sldMk cId="2219815532" sldId="632"/>
            <ac:spMk id="2" creationId="{C388DEED-AD90-44BD-8C3E-E365212030D8}"/>
          </ac:spMkLst>
        </pc:spChg>
        <pc:spChg chg="add del mod">
          <ac:chgData name="Kevin Kline" userId="42c403cd11f4e57c" providerId="OrgId" clId="{DB7CC4E5-E1B9-4E70-B904-4C688B69892E}" dt="2019-10-01T20:54:04.848" v="84"/>
          <ac:spMkLst>
            <pc:docMk/>
            <pc:sldMk cId="2219815532" sldId="632"/>
            <ac:spMk id="5" creationId="{CAA976B5-C4B6-4B55-8DDA-39DBDE9DCAA1}"/>
          </ac:spMkLst>
        </pc:spChg>
      </pc:sldChg>
      <pc:sldChg chg="modSp add del">
        <pc:chgData name="Kevin Kline" userId="42c403cd11f4e57c" providerId="OrgId" clId="{DB7CC4E5-E1B9-4E70-B904-4C688B69892E}" dt="2019-10-01T21:19:37.831" v="244" actId="14100"/>
        <pc:sldMkLst>
          <pc:docMk/>
          <pc:sldMk cId="1631579205" sldId="869"/>
        </pc:sldMkLst>
        <pc:spChg chg="mod">
          <ac:chgData name="Kevin Kline" userId="42c403cd11f4e57c" providerId="OrgId" clId="{DB7CC4E5-E1B9-4E70-B904-4C688B69892E}" dt="2019-10-01T21:01:17.187" v="205" actId="20577"/>
          <ac:spMkLst>
            <pc:docMk/>
            <pc:sldMk cId="1631579205" sldId="869"/>
            <ac:spMk id="2" creationId="{8A7EB8CA-BF58-4A28-A53B-E4049245CBA8}"/>
          </ac:spMkLst>
        </pc:spChg>
        <pc:spChg chg="mod">
          <ac:chgData name="Kevin Kline" userId="42c403cd11f4e57c" providerId="OrgId" clId="{DB7CC4E5-E1B9-4E70-B904-4C688B69892E}" dt="2019-10-01T21:19:37.831" v="244" actId="14100"/>
          <ac:spMkLst>
            <pc:docMk/>
            <pc:sldMk cId="1631579205" sldId="869"/>
            <ac:spMk id="4" creationId="{A218A474-CCFF-4CB9-9A20-194C21A8AD92}"/>
          </ac:spMkLst>
        </pc:spChg>
      </pc:sldChg>
      <pc:sldChg chg="addSp delSp modSp add del">
        <pc:chgData name="Kevin Kline" userId="42c403cd11f4e57c" providerId="OrgId" clId="{DB7CC4E5-E1B9-4E70-B904-4C688B69892E}" dt="2019-10-01T21:05:15.401" v="213" actId="1076"/>
        <pc:sldMkLst>
          <pc:docMk/>
          <pc:sldMk cId="2030017763" sldId="870"/>
        </pc:sldMkLst>
        <pc:spChg chg="mod">
          <ac:chgData name="Kevin Kline" userId="42c403cd11f4e57c" providerId="OrgId" clId="{DB7CC4E5-E1B9-4E70-B904-4C688B69892E}" dt="2019-10-01T21:05:15.401" v="213" actId="1076"/>
          <ac:spMkLst>
            <pc:docMk/>
            <pc:sldMk cId="2030017763" sldId="870"/>
            <ac:spMk id="3" creationId="{B3A351D1-BA1A-4F15-9907-ADB068007211}"/>
          </ac:spMkLst>
        </pc:spChg>
        <pc:spChg chg="add del mod">
          <ac:chgData name="Kevin Kline" userId="42c403cd11f4e57c" providerId="OrgId" clId="{DB7CC4E5-E1B9-4E70-B904-4C688B69892E}" dt="2019-10-01T21:05:05.190" v="212"/>
          <ac:spMkLst>
            <pc:docMk/>
            <pc:sldMk cId="2030017763" sldId="870"/>
            <ac:spMk id="4" creationId="{1F99568D-EA28-4C27-A018-64C1D2E766AA}"/>
          </ac:spMkLst>
        </pc:spChg>
      </pc:sldChg>
      <pc:sldChg chg="modSp add del">
        <pc:chgData name="Kevin Kline" userId="42c403cd11f4e57c" providerId="OrgId" clId="{DB7CC4E5-E1B9-4E70-B904-4C688B69892E}" dt="2019-10-01T21:06:06.207" v="216" actId="1076"/>
        <pc:sldMkLst>
          <pc:docMk/>
          <pc:sldMk cId="137789489" sldId="871"/>
        </pc:sldMkLst>
        <pc:spChg chg="mod">
          <ac:chgData name="Kevin Kline" userId="42c403cd11f4e57c" providerId="OrgId" clId="{DB7CC4E5-E1B9-4E70-B904-4C688B69892E}" dt="2019-10-01T21:06:06.207" v="216" actId="1076"/>
          <ac:spMkLst>
            <pc:docMk/>
            <pc:sldMk cId="137789489" sldId="871"/>
            <ac:spMk id="84995" creationId="{00000000-0000-0000-0000-000000000000}"/>
          </ac:spMkLst>
        </pc:spChg>
        <pc:picChg chg="mod">
          <ac:chgData name="Kevin Kline" userId="42c403cd11f4e57c" providerId="OrgId" clId="{DB7CC4E5-E1B9-4E70-B904-4C688B69892E}" dt="2019-10-01T21:06:06.207" v="216" actId="1076"/>
          <ac:picMkLst>
            <pc:docMk/>
            <pc:sldMk cId="137789489" sldId="871"/>
            <ac:picMk id="2050" creationId="{FD4EE6E7-EDA4-4163-B325-3799B84148A4}"/>
          </ac:picMkLst>
        </pc:picChg>
      </pc:sldChg>
      <pc:sldChg chg="modSp add del">
        <pc:chgData name="Kevin Kline" userId="42c403cd11f4e57c" providerId="OrgId" clId="{DB7CC4E5-E1B9-4E70-B904-4C688B69892E}" dt="2019-10-01T21:17:43.668" v="240" actId="1076"/>
        <pc:sldMkLst>
          <pc:docMk/>
          <pc:sldMk cId="355061185" sldId="872"/>
        </pc:sldMkLst>
        <pc:spChg chg="mod">
          <ac:chgData name="Kevin Kline" userId="42c403cd11f4e57c" providerId="OrgId" clId="{DB7CC4E5-E1B9-4E70-B904-4C688B69892E}" dt="2019-10-01T21:17:43.668" v="240" actId="1076"/>
          <ac:spMkLst>
            <pc:docMk/>
            <pc:sldMk cId="355061185" sldId="872"/>
            <ac:spMk id="3" creationId="{00000000-0000-0000-0000-000000000000}"/>
          </ac:spMkLst>
        </pc:spChg>
      </pc:sldChg>
      <pc:sldChg chg="modSp add del">
        <pc:chgData name="Kevin Kline" userId="42c403cd11f4e57c" providerId="OrgId" clId="{DB7CC4E5-E1B9-4E70-B904-4C688B69892E}" dt="2019-10-01T21:18:15.697" v="243" actId="14100"/>
        <pc:sldMkLst>
          <pc:docMk/>
          <pc:sldMk cId="2746711272" sldId="873"/>
        </pc:sldMkLst>
        <pc:spChg chg="mod">
          <ac:chgData name="Kevin Kline" userId="42c403cd11f4e57c" providerId="OrgId" clId="{DB7CC4E5-E1B9-4E70-B904-4C688B69892E}" dt="2019-10-01T21:18:15.697" v="243" actId="14100"/>
          <ac:spMkLst>
            <pc:docMk/>
            <pc:sldMk cId="2746711272" sldId="873"/>
            <ac:spMk id="5" creationId="{0C192C22-2AA2-4466-9D2F-F9A33C64FC1E}"/>
          </ac:spMkLst>
        </pc:spChg>
      </pc:sldChg>
      <pc:sldChg chg="addSp delSp modSp add del">
        <pc:chgData name="Kevin Kline" userId="42c403cd11f4e57c" providerId="OrgId" clId="{DB7CC4E5-E1B9-4E70-B904-4C688B69892E}" dt="2019-10-01T21:16:17.504" v="234"/>
        <pc:sldMkLst>
          <pc:docMk/>
          <pc:sldMk cId="4006949981" sldId="874"/>
        </pc:sldMkLst>
        <pc:spChg chg="add del mod">
          <ac:chgData name="Kevin Kline" userId="42c403cd11f4e57c" providerId="OrgId" clId="{DB7CC4E5-E1B9-4E70-B904-4C688B69892E}" dt="2019-10-01T20:54:04.848" v="84"/>
          <ac:spMkLst>
            <pc:docMk/>
            <pc:sldMk cId="4006949981" sldId="874"/>
            <ac:spMk id="2" creationId="{1A277376-91AF-41B7-A75C-ACD6BBE7FECC}"/>
          </ac:spMkLst>
        </pc:spChg>
        <pc:spChg chg="add del">
          <ac:chgData name="Kevin Kline" userId="42c403cd11f4e57c" providerId="OrgId" clId="{DB7CC4E5-E1B9-4E70-B904-4C688B69892E}" dt="2019-10-01T21:16:17.504" v="234"/>
          <ac:spMkLst>
            <pc:docMk/>
            <pc:sldMk cId="4006949981" sldId="874"/>
            <ac:spMk id="5" creationId="{C6B23191-9B4B-48A3-B3D0-7EA9FBB9ED21}"/>
          </ac:spMkLst>
        </pc:spChg>
      </pc:sldChg>
      <pc:sldMasterChg chg="delSldLayout">
        <pc:chgData name="Kevin Kline" userId="42c403cd11f4e57c" providerId="OrgId" clId="{DB7CC4E5-E1B9-4E70-B904-4C688B69892E}" dt="2019-10-01T21:01:27.597" v="206" actId="47"/>
        <pc:sldMasterMkLst>
          <pc:docMk/>
          <pc:sldMasterMk cId="4065379441" sldId="2147483648"/>
        </pc:sldMasterMkLst>
        <pc:sldLayoutChg chg="del">
          <pc:chgData name="Kevin Kline" userId="42c403cd11f4e57c" providerId="OrgId" clId="{DB7CC4E5-E1B9-4E70-B904-4C688B69892E}" dt="2019-10-01T21:01:27.597" v="206" actId="47"/>
          <pc:sldLayoutMkLst>
            <pc:docMk/>
            <pc:sldMasterMk cId="4065379441" sldId="2147483648"/>
            <pc:sldLayoutMk cId="1041976905" sldId="214748372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2FB490-CB80-4171-B4A7-6E8881D2B5D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12A49DF8-6707-4189-BC59-506833542A4E}">
      <dgm:prSet phldrT="[Text]"/>
      <dgm:spPr/>
      <dgm:t>
        <a:bodyPr/>
        <a:lstStyle/>
        <a:p>
          <a:pPr algn="ctr"/>
          <a:r>
            <a:rPr lang="en-US" b="1" dirty="0"/>
            <a:t>MEMORABLE</a:t>
          </a:r>
        </a:p>
      </dgm:t>
    </dgm:pt>
    <dgm:pt modelId="{8DB5928A-3393-42B8-8CE6-A10CCB1CD6B5}" type="parTrans" cxnId="{89C4A2E4-4F7C-469C-81D3-178FABE7A4D6}">
      <dgm:prSet/>
      <dgm:spPr/>
      <dgm:t>
        <a:bodyPr/>
        <a:lstStyle/>
        <a:p>
          <a:endParaRPr lang="en-US"/>
        </a:p>
      </dgm:t>
    </dgm:pt>
    <dgm:pt modelId="{727948E3-9749-4F6B-806B-FBBB977204BF}" type="sibTrans" cxnId="{89C4A2E4-4F7C-469C-81D3-178FABE7A4D6}">
      <dgm:prSet/>
      <dgm:spPr/>
      <dgm:t>
        <a:bodyPr/>
        <a:lstStyle/>
        <a:p>
          <a:endParaRPr lang="en-US"/>
        </a:p>
      </dgm:t>
    </dgm:pt>
    <dgm:pt modelId="{09D25C9D-24BA-4F59-9350-945D5011D810}">
      <dgm:prSet phldrT="[Text]"/>
      <dgm:spPr/>
      <dgm:t>
        <a:bodyPr/>
        <a:lstStyle/>
        <a:p>
          <a:pPr algn="ctr"/>
          <a:r>
            <a:rPr lang="en-US" b="1" dirty="0"/>
            <a:t>IMPACTFUL</a:t>
          </a:r>
        </a:p>
      </dgm:t>
    </dgm:pt>
    <dgm:pt modelId="{2A7E0CC8-491F-4A88-BB91-9C24DDCCA37A}" type="parTrans" cxnId="{E249E14C-F285-4270-960C-91283E39A7BD}">
      <dgm:prSet/>
      <dgm:spPr/>
      <dgm:t>
        <a:bodyPr/>
        <a:lstStyle/>
        <a:p>
          <a:endParaRPr lang="en-US"/>
        </a:p>
      </dgm:t>
    </dgm:pt>
    <dgm:pt modelId="{60C90FFC-FAA3-4597-8529-6B1C7FDD5705}" type="sibTrans" cxnId="{E249E14C-F285-4270-960C-91283E39A7BD}">
      <dgm:prSet/>
      <dgm:spPr/>
      <dgm:t>
        <a:bodyPr/>
        <a:lstStyle/>
        <a:p>
          <a:endParaRPr lang="en-US"/>
        </a:p>
      </dgm:t>
    </dgm:pt>
    <dgm:pt modelId="{C779E384-664D-4C2A-8B8D-0AE201F9B9D2}">
      <dgm:prSet phldrT="[Text]"/>
      <dgm:spPr/>
      <dgm:t>
        <a:bodyPr/>
        <a:lstStyle/>
        <a:p>
          <a:pPr algn="ctr"/>
          <a:r>
            <a:rPr lang="en-US" b="1" dirty="0"/>
            <a:t>PERSONAL</a:t>
          </a:r>
        </a:p>
      </dgm:t>
    </dgm:pt>
    <dgm:pt modelId="{CCDD6988-AE9D-41AC-97E3-76F99AE40B59}" type="parTrans" cxnId="{D5BB3720-F32B-4AD9-ACC3-4D1EAFFF2ACE}">
      <dgm:prSet/>
      <dgm:spPr/>
      <dgm:t>
        <a:bodyPr/>
        <a:lstStyle/>
        <a:p>
          <a:endParaRPr lang="en-US"/>
        </a:p>
      </dgm:t>
    </dgm:pt>
    <dgm:pt modelId="{443FCB28-E9A8-4F4F-9AC4-A7E2DD850741}" type="sibTrans" cxnId="{D5BB3720-F32B-4AD9-ACC3-4D1EAFFF2ACE}">
      <dgm:prSet/>
      <dgm:spPr/>
      <dgm:t>
        <a:bodyPr/>
        <a:lstStyle/>
        <a:p>
          <a:endParaRPr lang="en-US"/>
        </a:p>
      </dgm:t>
    </dgm:pt>
    <dgm:pt modelId="{0FCB6879-E91F-4369-903F-4B4FE3E048AD}" type="pres">
      <dgm:prSet presAssocID="{692FB490-CB80-4171-B4A7-6E8881D2B5D4}" presName="linear" presStyleCnt="0">
        <dgm:presLayoutVars>
          <dgm:animLvl val="lvl"/>
          <dgm:resizeHandles val="exact"/>
        </dgm:presLayoutVars>
      </dgm:prSet>
      <dgm:spPr/>
    </dgm:pt>
    <dgm:pt modelId="{83EFF200-552D-453E-B586-601F36F46DCD}" type="pres">
      <dgm:prSet presAssocID="{12A49DF8-6707-4189-BC59-506833542A4E}" presName="parentText" presStyleLbl="node1" presStyleIdx="0" presStyleCnt="3">
        <dgm:presLayoutVars>
          <dgm:chMax val="0"/>
          <dgm:bulletEnabled val="1"/>
        </dgm:presLayoutVars>
      </dgm:prSet>
      <dgm:spPr/>
    </dgm:pt>
    <dgm:pt modelId="{BD999F4D-5499-47E8-83C7-9377428B053A}" type="pres">
      <dgm:prSet presAssocID="{727948E3-9749-4F6B-806B-FBBB977204BF}" presName="spacer" presStyleCnt="0"/>
      <dgm:spPr/>
    </dgm:pt>
    <dgm:pt modelId="{D2A922B3-4386-4277-BE2C-1A73004EE477}" type="pres">
      <dgm:prSet presAssocID="{09D25C9D-24BA-4F59-9350-945D5011D810}" presName="parentText" presStyleLbl="node1" presStyleIdx="1" presStyleCnt="3">
        <dgm:presLayoutVars>
          <dgm:chMax val="0"/>
          <dgm:bulletEnabled val="1"/>
        </dgm:presLayoutVars>
      </dgm:prSet>
      <dgm:spPr/>
    </dgm:pt>
    <dgm:pt modelId="{D68DC48D-88A4-4FED-B74A-580BB0A1072D}" type="pres">
      <dgm:prSet presAssocID="{60C90FFC-FAA3-4597-8529-6B1C7FDD5705}" presName="spacer" presStyleCnt="0"/>
      <dgm:spPr/>
    </dgm:pt>
    <dgm:pt modelId="{1C897661-5463-464B-B370-2F14E76B1FE8}" type="pres">
      <dgm:prSet presAssocID="{C779E384-664D-4C2A-8B8D-0AE201F9B9D2}" presName="parentText" presStyleLbl="node1" presStyleIdx="2" presStyleCnt="3">
        <dgm:presLayoutVars>
          <dgm:chMax val="0"/>
          <dgm:bulletEnabled val="1"/>
        </dgm:presLayoutVars>
      </dgm:prSet>
      <dgm:spPr/>
    </dgm:pt>
  </dgm:ptLst>
  <dgm:cxnLst>
    <dgm:cxn modelId="{25F1B605-63C8-4175-92DE-03B7F665B4B1}" type="presOf" srcId="{C779E384-664D-4C2A-8B8D-0AE201F9B9D2}" destId="{1C897661-5463-464B-B370-2F14E76B1FE8}" srcOrd="0" destOrd="0" presId="urn:microsoft.com/office/officeart/2005/8/layout/vList2"/>
    <dgm:cxn modelId="{5613E207-7210-4885-B684-97F01349D45C}" type="presOf" srcId="{09D25C9D-24BA-4F59-9350-945D5011D810}" destId="{D2A922B3-4386-4277-BE2C-1A73004EE477}" srcOrd="0" destOrd="0" presId="urn:microsoft.com/office/officeart/2005/8/layout/vList2"/>
    <dgm:cxn modelId="{D5BB3720-F32B-4AD9-ACC3-4D1EAFFF2ACE}" srcId="{692FB490-CB80-4171-B4A7-6E8881D2B5D4}" destId="{C779E384-664D-4C2A-8B8D-0AE201F9B9D2}" srcOrd="2" destOrd="0" parTransId="{CCDD6988-AE9D-41AC-97E3-76F99AE40B59}" sibTransId="{443FCB28-E9A8-4F4F-9AC4-A7E2DD850741}"/>
    <dgm:cxn modelId="{B386233D-E39C-4FE1-9DB8-14420181968B}" type="presOf" srcId="{12A49DF8-6707-4189-BC59-506833542A4E}" destId="{83EFF200-552D-453E-B586-601F36F46DCD}" srcOrd="0" destOrd="0" presId="urn:microsoft.com/office/officeart/2005/8/layout/vList2"/>
    <dgm:cxn modelId="{E249E14C-F285-4270-960C-91283E39A7BD}" srcId="{692FB490-CB80-4171-B4A7-6E8881D2B5D4}" destId="{09D25C9D-24BA-4F59-9350-945D5011D810}" srcOrd="1" destOrd="0" parTransId="{2A7E0CC8-491F-4A88-BB91-9C24DDCCA37A}" sibTransId="{60C90FFC-FAA3-4597-8529-6B1C7FDD5705}"/>
    <dgm:cxn modelId="{86F4AD70-7B72-445E-A3D1-6C96453FC119}" type="presOf" srcId="{692FB490-CB80-4171-B4A7-6E8881D2B5D4}" destId="{0FCB6879-E91F-4369-903F-4B4FE3E048AD}" srcOrd="0" destOrd="0" presId="urn:microsoft.com/office/officeart/2005/8/layout/vList2"/>
    <dgm:cxn modelId="{89C4A2E4-4F7C-469C-81D3-178FABE7A4D6}" srcId="{692FB490-CB80-4171-B4A7-6E8881D2B5D4}" destId="{12A49DF8-6707-4189-BC59-506833542A4E}" srcOrd="0" destOrd="0" parTransId="{8DB5928A-3393-42B8-8CE6-A10CCB1CD6B5}" sibTransId="{727948E3-9749-4F6B-806B-FBBB977204BF}"/>
    <dgm:cxn modelId="{1F9D6087-2876-403D-861C-60DDA74EEABA}" type="presParOf" srcId="{0FCB6879-E91F-4369-903F-4B4FE3E048AD}" destId="{83EFF200-552D-453E-B586-601F36F46DCD}" srcOrd="0" destOrd="0" presId="urn:microsoft.com/office/officeart/2005/8/layout/vList2"/>
    <dgm:cxn modelId="{0A8A57CF-E09E-41E4-A68D-EE9E68C3E360}" type="presParOf" srcId="{0FCB6879-E91F-4369-903F-4B4FE3E048AD}" destId="{BD999F4D-5499-47E8-83C7-9377428B053A}" srcOrd="1" destOrd="0" presId="urn:microsoft.com/office/officeart/2005/8/layout/vList2"/>
    <dgm:cxn modelId="{703A662F-FB52-4EDC-A3A6-AC60FE0FF423}" type="presParOf" srcId="{0FCB6879-E91F-4369-903F-4B4FE3E048AD}" destId="{D2A922B3-4386-4277-BE2C-1A73004EE477}" srcOrd="2" destOrd="0" presId="urn:microsoft.com/office/officeart/2005/8/layout/vList2"/>
    <dgm:cxn modelId="{28605DBF-4235-4098-822C-95CA75A9F398}" type="presParOf" srcId="{0FCB6879-E91F-4369-903F-4B4FE3E048AD}" destId="{D68DC48D-88A4-4FED-B74A-580BB0A1072D}" srcOrd="3" destOrd="0" presId="urn:microsoft.com/office/officeart/2005/8/layout/vList2"/>
    <dgm:cxn modelId="{9769B3C4-FD65-432A-B4D3-050F0C847EAC}" type="presParOf" srcId="{0FCB6879-E91F-4369-903F-4B4FE3E048AD}" destId="{1C897661-5463-464B-B370-2F14E76B1F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2FB490-CB80-4171-B4A7-6E8881D2B5D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12A49DF8-6707-4189-BC59-506833542A4E}">
      <dgm:prSet phldrT="[Text]"/>
      <dgm:spPr/>
      <dgm:t>
        <a:bodyPr/>
        <a:lstStyle/>
        <a:p>
          <a:pPr algn="ctr"/>
          <a:r>
            <a:rPr lang="en-US" b="1" dirty="0"/>
            <a:t>DATA</a:t>
          </a:r>
        </a:p>
      </dgm:t>
    </dgm:pt>
    <dgm:pt modelId="{8DB5928A-3393-42B8-8CE6-A10CCB1CD6B5}" type="parTrans" cxnId="{89C4A2E4-4F7C-469C-81D3-178FABE7A4D6}">
      <dgm:prSet/>
      <dgm:spPr/>
      <dgm:t>
        <a:bodyPr/>
        <a:lstStyle/>
        <a:p>
          <a:endParaRPr lang="en-US"/>
        </a:p>
      </dgm:t>
    </dgm:pt>
    <dgm:pt modelId="{727948E3-9749-4F6B-806B-FBBB977204BF}" type="sibTrans" cxnId="{89C4A2E4-4F7C-469C-81D3-178FABE7A4D6}">
      <dgm:prSet/>
      <dgm:spPr/>
      <dgm:t>
        <a:bodyPr/>
        <a:lstStyle/>
        <a:p>
          <a:endParaRPr lang="en-US"/>
        </a:p>
      </dgm:t>
    </dgm:pt>
    <dgm:pt modelId="{09D25C9D-24BA-4F59-9350-945D5011D810}">
      <dgm:prSet phldrT="[Text]"/>
      <dgm:spPr/>
      <dgm:t>
        <a:bodyPr/>
        <a:lstStyle/>
        <a:p>
          <a:pPr algn="ctr"/>
          <a:r>
            <a:rPr lang="en-US" b="1" dirty="0"/>
            <a:t>+</a:t>
          </a:r>
        </a:p>
      </dgm:t>
    </dgm:pt>
    <dgm:pt modelId="{2A7E0CC8-491F-4A88-BB91-9C24DDCCA37A}" type="parTrans" cxnId="{E249E14C-F285-4270-960C-91283E39A7BD}">
      <dgm:prSet/>
      <dgm:spPr/>
      <dgm:t>
        <a:bodyPr/>
        <a:lstStyle/>
        <a:p>
          <a:endParaRPr lang="en-US"/>
        </a:p>
      </dgm:t>
    </dgm:pt>
    <dgm:pt modelId="{60C90FFC-FAA3-4597-8529-6B1C7FDD5705}" type="sibTrans" cxnId="{E249E14C-F285-4270-960C-91283E39A7BD}">
      <dgm:prSet/>
      <dgm:spPr/>
      <dgm:t>
        <a:bodyPr/>
        <a:lstStyle/>
        <a:p>
          <a:endParaRPr lang="en-US"/>
        </a:p>
      </dgm:t>
    </dgm:pt>
    <dgm:pt modelId="{C779E384-664D-4C2A-8B8D-0AE201F9B9D2}">
      <dgm:prSet phldrT="[Text]"/>
      <dgm:spPr/>
      <dgm:t>
        <a:bodyPr/>
        <a:lstStyle/>
        <a:p>
          <a:pPr algn="ctr"/>
          <a:r>
            <a:rPr lang="en-US" b="1" dirty="0"/>
            <a:t>STORY</a:t>
          </a:r>
        </a:p>
      </dgm:t>
    </dgm:pt>
    <dgm:pt modelId="{CCDD6988-AE9D-41AC-97E3-76F99AE40B59}" type="parTrans" cxnId="{D5BB3720-F32B-4AD9-ACC3-4D1EAFFF2ACE}">
      <dgm:prSet/>
      <dgm:spPr/>
      <dgm:t>
        <a:bodyPr/>
        <a:lstStyle/>
        <a:p>
          <a:endParaRPr lang="en-US"/>
        </a:p>
      </dgm:t>
    </dgm:pt>
    <dgm:pt modelId="{443FCB28-E9A8-4F4F-9AC4-A7E2DD850741}" type="sibTrans" cxnId="{D5BB3720-F32B-4AD9-ACC3-4D1EAFFF2ACE}">
      <dgm:prSet/>
      <dgm:spPr/>
      <dgm:t>
        <a:bodyPr/>
        <a:lstStyle/>
        <a:p>
          <a:endParaRPr lang="en-US"/>
        </a:p>
      </dgm:t>
    </dgm:pt>
    <dgm:pt modelId="{0FCB6879-E91F-4369-903F-4B4FE3E048AD}" type="pres">
      <dgm:prSet presAssocID="{692FB490-CB80-4171-B4A7-6E8881D2B5D4}" presName="linear" presStyleCnt="0">
        <dgm:presLayoutVars>
          <dgm:animLvl val="lvl"/>
          <dgm:resizeHandles val="exact"/>
        </dgm:presLayoutVars>
      </dgm:prSet>
      <dgm:spPr/>
    </dgm:pt>
    <dgm:pt modelId="{83EFF200-552D-453E-B586-601F36F46DCD}" type="pres">
      <dgm:prSet presAssocID="{12A49DF8-6707-4189-BC59-506833542A4E}" presName="parentText" presStyleLbl="node1" presStyleIdx="0" presStyleCnt="3">
        <dgm:presLayoutVars>
          <dgm:chMax val="0"/>
          <dgm:bulletEnabled val="1"/>
        </dgm:presLayoutVars>
      </dgm:prSet>
      <dgm:spPr/>
    </dgm:pt>
    <dgm:pt modelId="{BD999F4D-5499-47E8-83C7-9377428B053A}" type="pres">
      <dgm:prSet presAssocID="{727948E3-9749-4F6B-806B-FBBB977204BF}" presName="spacer" presStyleCnt="0"/>
      <dgm:spPr/>
    </dgm:pt>
    <dgm:pt modelId="{D2A922B3-4386-4277-BE2C-1A73004EE477}" type="pres">
      <dgm:prSet presAssocID="{09D25C9D-24BA-4F59-9350-945D5011D810}" presName="parentText" presStyleLbl="node1" presStyleIdx="1" presStyleCnt="3">
        <dgm:presLayoutVars>
          <dgm:chMax val="0"/>
          <dgm:bulletEnabled val="1"/>
        </dgm:presLayoutVars>
      </dgm:prSet>
      <dgm:spPr/>
    </dgm:pt>
    <dgm:pt modelId="{D68DC48D-88A4-4FED-B74A-580BB0A1072D}" type="pres">
      <dgm:prSet presAssocID="{60C90FFC-FAA3-4597-8529-6B1C7FDD5705}" presName="spacer" presStyleCnt="0"/>
      <dgm:spPr/>
    </dgm:pt>
    <dgm:pt modelId="{1C897661-5463-464B-B370-2F14E76B1FE8}" type="pres">
      <dgm:prSet presAssocID="{C779E384-664D-4C2A-8B8D-0AE201F9B9D2}" presName="parentText" presStyleLbl="node1" presStyleIdx="2" presStyleCnt="3">
        <dgm:presLayoutVars>
          <dgm:chMax val="0"/>
          <dgm:bulletEnabled val="1"/>
        </dgm:presLayoutVars>
      </dgm:prSet>
      <dgm:spPr/>
    </dgm:pt>
  </dgm:ptLst>
  <dgm:cxnLst>
    <dgm:cxn modelId="{C155220A-CD82-4384-A7EB-3FBF06CB3639}" type="presOf" srcId="{09D25C9D-24BA-4F59-9350-945D5011D810}" destId="{D2A922B3-4386-4277-BE2C-1A73004EE477}" srcOrd="0" destOrd="0" presId="urn:microsoft.com/office/officeart/2005/8/layout/vList2"/>
    <dgm:cxn modelId="{FAA3B81B-A332-4DA5-A165-4F10F4E8A8D0}" type="presOf" srcId="{12A49DF8-6707-4189-BC59-506833542A4E}" destId="{83EFF200-552D-453E-B586-601F36F46DCD}" srcOrd="0" destOrd="0" presId="urn:microsoft.com/office/officeart/2005/8/layout/vList2"/>
    <dgm:cxn modelId="{D5BB3720-F32B-4AD9-ACC3-4D1EAFFF2ACE}" srcId="{692FB490-CB80-4171-B4A7-6E8881D2B5D4}" destId="{C779E384-664D-4C2A-8B8D-0AE201F9B9D2}" srcOrd="2" destOrd="0" parTransId="{CCDD6988-AE9D-41AC-97E3-76F99AE40B59}" sibTransId="{443FCB28-E9A8-4F4F-9AC4-A7E2DD850741}"/>
    <dgm:cxn modelId="{E249E14C-F285-4270-960C-91283E39A7BD}" srcId="{692FB490-CB80-4171-B4A7-6E8881D2B5D4}" destId="{09D25C9D-24BA-4F59-9350-945D5011D810}" srcOrd="1" destOrd="0" parTransId="{2A7E0CC8-491F-4A88-BB91-9C24DDCCA37A}" sibTransId="{60C90FFC-FAA3-4597-8529-6B1C7FDD5705}"/>
    <dgm:cxn modelId="{D753F157-CA47-4AE4-9C04-2769A38CD74B}" type="presOf" srcId="{692FB490-CB80-4171-B4A7-6E8881D2B5D4}" destId="{0FCB6879-E91F-4369-903F-4B4FE3E048AD}" srcOrd="0" destOrd="0" presId="urn:microsoft.com/office/officeart/2005/8/layout/vList2"/>
    <dgm:cxn modelId="{F06913D2-DF12-4D90-81DC-7FE3AB0196FE}" type="presOf" srcId="{C779E384-664D-4C2A-8B8D-0AE201F9B9D2}" destId="{1C897661-5463-464B-B370-2F14E76B1FE8}" srcOrd="0" destOrd="0" presId="urn:microsoft.com/office/officeart/2005/8/layout/vList2"/>
    <dgm:cxn modelId="{89C4A2E4-4F7C-469C-81D3-178FABE7A4D6}" srcId="{692FB490-CB80-4171-B4A7-6E8881D2B5D4}" destId="{12A49DF8-6707-4189-BC59-506833542A4E}" srcOrd="0" destOrd="0" parTransId="{8DB5928A-3393-42B8-8CE6-A10CCB1CD6B5}" sibTransId="{727948E3-9749-4F6B-806B-FBBB977204BF}"/>
    <dgm:cxn modelId="{5B5920E1-D530-43C5-BCA0-55410EB4B335}" type="presParOf" srcId="{0FCB6879-E91F-4369-903F-4B4FE3E048AD}" destId="{83EFF200-552D-453E-B586-601F36F46DCD}" srcOrd="0" destOrd="0" presId="urn:microsoft.com/office/officeart/2005/8/layout/vList2"/>
    <dgm:cxn modelId="{FBF0B47A-31F8-4056-8A7B-B890C155BFEB}" type="presParOf" srcId="{0FCB6879-E91F-4369-903F-4B4FE3E048AD}" destId="{BD999F4D-5499-47E8-83C7-9377428B053A}" srcOrd="1" destOrd="0" presId="urn:microsoft.com/office/officeart/2005/8/layout/vList2"/>
    <dgm:cxn modelId="{738B0147-2019-47EF-A25E-E2000F02FE0A}" type="presParOf" srcId="{0FCB6879-E91F-4369-903F-4B4FE3E048AD}" destId="{D2A922B3-4386-4277-BE2C-1A73004EE477}" srcOrd="2" destOrd="0" presId="urn:microsoft.com/office/officeart/2005/8/layout/vList2"/>
    <dgm:cxn modelId="{13012EED-BB71-4C5F-BD4C-933D6730FB72}" type="presParOf" srcId="{0FCB6879-E91F-4369-903F-4B4FE3E048AD}" destId="{D68DC48D-88A4-4FED-B74A-580BB0A1072D}" srcOrd="3" destOrd="0" presId="urn:microsoft.com/office/officeart/2005/8/layout/vList2"/>
    <dgm:cxn modelId="{A740DF8E-A5EF-4BD2-8334-0A8A9185C97F}" type="presParOf" srcId="{0FCB6879-E91F-4369-903F-4B4FE3E048AD}" destId="{1C897661-5463-464B-B370-2F14E76B1F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2FB490-CB80-4171-B4A7-6E8881D2B5D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12A49DF8-6707-4189-BC59-506833542A4E}">
      <dgm:prSet phldrT="[Text]"/>
      <dgm:spPr/>
      <dgm:t>
        <a:bodyPr/>
        <a:lstStyle/>
        <a:p>
          <a:pPr algn="ctr"/>
          <a:r>
            <a:rPr lang="en-US" b="1" dirty="0"/>
            <a:t>=</a:t>
          </a:r>
        </a:p>
      </dgm:t>
    </dgm:pt>
    <dgm:pt modelId="{8DB5928A-3393-42B8-8CE6-A10CCB1CD6B5}" type="parTrans" cxnId="{89C4A2E4-4F7C-469C-81D3-178FABE7A4D6}">
      <dgm:prSet/>
      <dgm:spPr/>
      <dgm:t>
        <a:bodyPr/>
        <a:lstStyle/>
        <a:p>
          <a:endParaRPr lang="en-US"/>
        </a:p>
      </dgm:t>
    </dgm:pt>
    <dgm:pt modelId="{727948E3-9749-4F6B-806B-FBBB977204BF}" type="sibTrans" cxnId="{89C4A2E4-4F7C-469C-81D3-178FABE7A4D6}">
      <dgm:prSet/>
      <dgm:spPr/>
      <dgm:t>
        <a:bodyPr/>
        <a:lstStyle/>
        <a:p>
          <a:endParaRPr lang="en-US"/>
        </a:p>
      </dgm:t>
    </dgm:pt>
    <dgm:pt modelId="{09D25C9D-24BA-4F59-9350-945D5011D810}">
      <dgm:prSet phldrT="[Text]"/>
      <dgm:spPr/>
      <dgm:t>
        <a:bodyPr/>
        <a:lstStyle/>
        <a:p>
          <a:pPr algn="ctr"/>
          <a:r>
            <a:rPr lang="en-US" b="1" dirty="0"/>
            <a:t>Intellectual Connection</a:t>
          </a:r>
        </a:p>
      </dgm:t>
    </dgm:pt>
    <dgm:pt modelId="{2A7E0CC8-491F-4A88-BB91-9C24DDCCA37A}" type="parTrans" cxnId="{E249E14C-F285-4270-960C-91283E39A7BD}">
      <dgm:prSet/>
      <dgm:spPr/>
      <dgm:t>
        <a:bodyPr/>
        <a:lstStyle/>
        <a:p>
          <a:endParaRPr lang="en-US"/>
        </a:p>
      </dgm:t>
    </dgm:pt>
    <dgm:pt modelId="{60C90FFC-FAA3-4597-8529-6B1C7FDD5705}" type="sibTrans" cxnId="{E249E14C-F285-4270-960C-91283E39A7BD}">
      <dgm:prSet/>
      <dgm:spPr/>
      <dgm:t>
        <a:bodyPr/>
        <a:lstStyle/>
        <a:p>
          <a:endParaRPr lang="en-US"/>
        </a:p>
      </dgm:t>
    </dgm:pt>
    <dgm:pt modelId="{C779E384-664D-4C2A-8B8D-0AE201F9B9D2}">
      <dgm:prSet phldrT="[Text]"/>
      <dgm:spPr/>
      <dgm:t>
        <a:bodyPr/>
        <a:lstStyle/>
        <a:p>
          <a:pPr algn="ctr"/>
          <a:r>
            <a:rPr lang="en-US" b="1" dirty="0"/>
            <a:t>Emotional Connection</a:t>
          </a:r>
        </a:p>
      </dgm:t>
    </dgm:pt>
    <dgm:pt modelId="{CCDD6988-AE9D-41AC-97E3-76F99AE40B59}" type="parTrans" cxnId="{D5BB3720-F32B-4AD9-ACC3-4D1EAFFF2ACE}">
      <dgm:prSet/>
      <dgm:spPr/>
      <dgm:t>
        <a:bodyPr/>
        <a:lstStyle/>
        <a:p>
          <a:endParaRPr lang="en-US"/>
        </a:p>
      </dgm:t>
    </dgm:pt>
    <dgm:pt modelId="{443FCB28-E9A8-4F4F-9AC4-A7E2DD850741}" type="sibTrans" cxnId="{D5BB3720-F32B-4AD9-ACC3-4D1EAFFF2ACE}">
      <dgm:prSet/>
      <dgm:spPr/>
      <dgm:t>
        <a:bodyPr/>
        <a:lstStyle/>
        <a:p>
          <a:endParaRPr lang="en-US"/>
        </a:p>
      </dgm:t>
    </dgm:pt>
    <dgm:pt modelId="{0FCB6879-E91F-4369-903F-4B4FE3E048AD}" type="pres">
      <dgm:prSet presAssocID="{692FB490-CB80-4171-B4A7-6E8881D2B5D4}" presName="linear" presStyleCnt="0">
        <dgm:presLayoutVars>
          <dgm:animLvl val="lvl"/>
          <dgm:resizeHandles val="exact"/>
        </dgm:presLayoutVars>
      </dgm:prSet>
      <dgm:spPr/>
    </dgm:pt>
    <dgm:pt modelId="{83EFF200-552D-453E-B586-601F36F46DCD}" type="pres">
      <dgm:prSet presAssocID="{12A49DF8-6707-4189-BC59-506833542A4E}" presName="parentText" presStyleLbl="node1" presStyleIdx="0" presStyleCnt="3">
        <dgm:presLayoutVars>
          <dgm:chMax val="0"/>
          <dgm:bulletEnabled val="1"/>
        </dgm:presLayoutVars>
      </dgm:prSet>
      <dgm:spPr/>
    </dgm:pt>
    <dgm:pt modelId="{BD999F4D-5499-47E8-83C7-9377428B053A}" type="pres">
      <dgm:prSet presAssocID="{727948E3-9749-4F6B-806B-FBBB977204BF}" presName="spacer" presStyleCnt="0"/>
      <dgm:spPr/>
    </dgm:pt>
    <dgm:pt modelId="{D2A922B3-4386-4277-BE2C-1A73004EE477}" type="pres">
      <dgm:prSet presAssocID="{09D25C9D-24BA-4F59-9350-945D5011D810}" presName="parentText" presStyleLbl="node1" presStyleIdx="1" presStyleCnt="3">
        <dgm:presLayoutVars>
          <dgm:chMax val="0"/>
          <dgm:bulletEnabled val="1"/>
        </dgm:presLayoutVars>
      </dgm:prSet>
      <dgm:spPr/>
    </dgm:pt>
    <dgm:pt modelId="{D68DC48D-88A4-4FED-B74A-580BB0A1072D}" type="pres">
      <dgm:prSet presAssocID="{60C90FFC-FAA3-4597-8529-6B1C7FDD5705}" presName="spacer" presStyleCnt="0"/>
      <dgm:spPr/>
    </dgm:pt>
    <dgm:pt modelId="{1C897661-5463-464B-B370-2F14E76B1FE8}" type="pres">
      <dgm:prSet presAssocID="{C779E384-664D-4C2A-8B8D-0AE201F9B9D2}" presName="parentText" presStyleLbl="node1" presStyleIdx="2" presStyleCnt="3">
        <dgm:presLayoutVars>
          <dgm:chMax val="0"/>
          <dgm:bulletEnabled val="1"/>
        </dgm:presLayoutVars>
      </dgm:prSet>
      <dgm:spPr/>
    </dgm:pt>
  </dgm:ptLst>
  <dgm:cxnLst>
    <dgm:cxn modelId="{1D1E4D03-1E24-43F0-B176-CF5A64E6AB1B}" type="presOf" srcId="{692FB490-CB80-4171-B4A7-6E8881D2B5D4}" destId="{0FCB6879-E91F-4369-903F-4B4FE3E048AD}" srcOrd="0" destOrd="0" presId="urn:microsoft.com/office/officeart/2005/8/layout/vList2"/>
    <dgm:cxn modelId="{D5BB3720-F32B-4AD9-ACC3-4D1EAFFF2ACE}" srcId="{692FB490-CB80-4171-B4A7-6E8881D2B5D4}" destId="{C779E384-664D-4C2A-8B8D-0AE201F9B9D2}" srcOrd="2" destOrd="0" parTransId="{CCDD6988-AE9D-41AC-97E3-76F99AE40B59}" sibTransId="{443FCB28-E9A8-4F4F-9AC4-A7E2DD850741}"/>
    <dgm:cxn modelId="{F68DBD61-9747-4044-8669-4391C9E0BE02}" type="presOf" srcId="{C779E384-664D-4C2A-8B8D-0AE201F9B9D2}" destId="{1C897661-5463-464B-B370-2F14E76B1FE8}" srcOrd="0" destOrd="0" presId="urn:microsoft.com/office/officeart/2005/8/layout/vList2"/>
    <dgm:cxn modelId="{E249E14C-F285-4270-960C-91283E39A7BD}" srcId="{692FB490-CB80-4171-B4A7-6E8881D2B5D4}" destId="{09D25C9D-24BA-4F59-9350-945D5011D810}" srcOrd="1" destOrd="0" parTransId="{2A7E0CC8-491F-4A88-BB91-9C24DDCCA37A}" sibTransId="{60C90FFC-FAA3-4597-8529-6B1C7FDD5705}"/>
    <dgm:cxn modelId="{CD4036B3-46B8-4877-8F55-A921FE98D0FA}" type="presOf" srcId="{12A49DF8-6707-4189-BC59-506833542A4E}" destId="{83EFF200-552D-453E-B586-601F36F46DCD}" srcOrd="0" destOrd="0" presId="urn:microsoft.com/office/officeart/2005/8/layout/vList2"/>
    <dgm:cxn modelId="{CCF11FC9-CEA9-4561-93A2-4AFBFC5C5868}" type="presOf" srcId="{09D25C9D-24BA-4F59-9350-945D5011D810}" destId="{D2A922B3-4386-4277-BE2C-1A73004EE477}" srcOrd="0" destOrd="0" presId="urn:microsoft.com/office/officeart/2005/8/layout/vList2"/>
    <dgm:cxn modelId="{89C4A2E4-4F7C-469C-81D3-178FABE7A4D6}" srcId="{692FB490-CB80-4171-B4A7-6E8881D2B5D4}" destId="{12A49DF8-6707-4189-BC59-506833542A4E}" srcOrd="0" destOrd="0" parTransId="{8DB5928A-3393-42B8-8CE6-A10CCB1CD6B5}" sibTransId="{727948E3-9749-4F6B-806B-FBBB977204BF}"/>
    <dgm:cxn modelId="{EE5E9BBA-2E7A-4F1F-90CD-BEB3679701A9}" type="presParOf" srcId="{0FCB6879-E91F-4369-903F-4B4FE3E048AD}" destId="{83EFF200-552D-453E-B586-601F36F46DCD}" srcOrd="0" destOrd="0" presId="urn:microsoft.com/office/officeart/2005/8/layout/vList2"/>
    <dgm:cxn modelId="{289A4C4E-ABEC-498D-BAA5-09A0CB2B864D}" type="presParOf" srcId="{0FCB6879-E91F-4369-903F-4B4FE3E048AD}" destId="{BD999F4D-5499-47E8-83C7-9377428B053A}" srcOrd="1" destOrd="0" presId="urn:microsoft.com/office/officeart/2005/8/layout/vList2"/>
    <dgm:cxn modelId="{28A8A3DC-C7B2-4195-A332-956C0A72CCA3}" type="presParOf" srcId="{0FCB6879-E91F-4369-903F-4B4FE3E048AD}" destId="{D2A922B3-4386-4277-BE2C-1A73004EE477}" srcOrd="2" destOrd="0" presId="urn:microsoft.com/office/officeart/2005/8/layout/vList2"/>
    <dgm:cxn modelId="{E0684F3E-28EB-412C-AD20-A1D5D5D24DA0}" type="presParOf" srcId="{0FCB6879-E91F-4369-903F-4B4FE3E048AD}" destId="{D68DC48D-88A4-4FED-B74A-580BB0A1072D}" srcOrd="3" destOrd="0" presId="urn:microsoft.com/office/officeart/2005/8/layout/vList2"/>
    <dgm:cxn modelId="{ECA59623-C008-4DB9-96B1-37B533408DC7}" type="presParOf" srcId="{0FCB6879-E91F-4369-903F-4B4FE3E048AD}" destId="{1C897661-5463-464B-B370-2F14E76B1F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F200-552D-453E-B586-601F36F46DCD}">
      <dsp:nvSpPr>
        <dsp:cNvPr id="0" name=""/>
        <dsp:cNvSpPr/>
      </dsp:nvSpPr>
      <dsp:spPr>
        <a:xfrm>
          <a:off x="0" y="12202"/>
          <a:ext cx="8686800" cy="138996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MEMORABLE</a:t>
          </a:r>
        </a:p>
      </dsp:txBody>
      <dsp:txXfrm>
        <a:off x="67852" y="80054"/>
        <a:ext cx="8551096" cy="1254256"/>
      </dsp:txXfrm>
    </dsp:sp>
    <dsp:sp modelId="{D2A922B3-4386-4277-BE2C-1A73004EE477}">
      <dsp:nvSpPr>
        <dsp:cNvPr id="0" name=""/>
        <dsp:cNvSpPr/>
      </dsp:nvSpPr>
      <dsp:spPr>
        <a:xfrm>
          <a:off x="0" y="1557682"/>
          <a:ext cx="8686800" cy="1389960"/>
        </a:xfrm>
        <a:prstGeom prst="roundRect">
          <a:avLst/>
        </a:prstGeom>
        <a:gradFill rotWithShape="0">
          <a:gsLst>
            <a:gs pos="0">
              <a:schemeClr val="accent5">
                <a:hueOff val="194368"/>
                <a:satOff val="-9647"/>
                <a:lumOff val="8432"/>
                <a:alphaOff val="0"/>
                <a:shade val="51000"/>
                <a:satMod val="130000"/>
              </a:schemeClr>
            </a:gs>
            <a:gs pos="80000">
              <a:schemeClr val="accent5">
                <a:hueOff val="194368"/>
                <a:satOff val="-9647"/>
                <a:lumOff val="8432"/>
                <a:alphaOff val="0"/>
                <a:shade val="93000"/>
                <a:satMod val="130000"/>
              </a:schemeClr>
            </a:gs>
            <a:gs pos="100000">
              <a:schemeClr val="accent5">
                <a:hueOff val="194368"/>
                <a:satOff val="-9647"/>
                <a:lumOff val="843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IMPACTFUL</a:t>
          </a:r>
        </a:p>
      </dsp:txBody>
      <dsp:txXfrm>
        <a:off x="67852" y="1625534"/>
        <a:ext cx="8551096" cy="1254256"/>
      </dsp:txXfrm>
    </dsp:sp>
    <dsp:sp modelId="{1C897661-5463-464B-B370-2F14E76B1FE8}">
      <dsp:nvSpPr>
        <dsp:cNvPr id="0" name=""/>
        <dsp:cNvSpPr/>
      </dsp:nvSpPr>
      <dsp:spPr>
        <a:xfrm>
          <a:off x="0" y="3103162"/>
          <a:ext cx="8686800" cy="1389960"/>
        </a:xfrm>
        <a:prstGeom prst="roundRect">
          <a:avLst/>
        </a:prstGeom>
        <a:gradFill rotWithShape="0">
          <a:gsLst>
            <a:gs pos="0">
              <a:schemeClr val="accent5">
                <a:hueOff val="388737"/>
                <a:satOff val="-19295"/>
                <a:lumOff val="16863"/>
                <a:alphaOff val="0"/>
                <a:shade val="51000"/>
                <a:satMod val="130000"/>
              </a:schemeClr>
            </a:gs>
            <a:gs pos="80000">
              <a:schemeClr val="accent5">
                <a:hueOff val="388737"/>
                <a:satOff val="-19295"/>
                <a:lumOff val="16863"/>
                <a:alphaOff val="0"/>
                <a:shade val="93000"/>
                <a:satMod val="130000"/>
              </a:schemeClr>
            </a:gs>
            <a:gs pos="100000">
              <a:schemeClr val="accent5">
                <a:hueOff val="388737"/>
                <a:satOff val="-19295"/>
                <a:lumOff val="168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PERSONAL</a:t>
          </a:r>
        </a:p>
      </dsp:txBody>
      <dsp:txXfrm>
        <a:off x="67852" y="3171014"/>
        <a:ext cx="8551096" cy="1254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F200-552D-453E-B586-601F36F46DCD}">
      <dsp:nvSpPr>
        <dsp:cNvPr id="0" name=""/>
        <dsp:cNvSpPr/>
      </dsp:nvSpPr>
      <dsp:spPr>
        <a:xfrm>
          <a:off x="0" y="12202"/>
          <a:ext cx="8686800" cy="138996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DATA</a:t>
          </a:r>
        </a:p>
      </dsp:txBody>
      <dsp:txXfrm>
        <a:off x="67852" y="80054"/>
        <a:ext cx="8551096" cy="1254256"/>
      </dsp:txXfrm>
    </dsp:sp>
    <dsp:sp modelId="{D2A922B3-4386-4277-BE2C-1A73004EE477}">
      <dsp:nvSpPr>
        <dsp:cNvPr id="0" name=""/>
        <dsp:cNvSpPr/>
      </dsp:nvSpPr>
      <dsp:spPr>
        <a:xfrm>
          <a:off x="0" y="1557682"/>
          <a:ext cx="8686800" cy="1389960"/>
        </a:xfrm>
        <a:prstGeom prst="roundRect">
          <a:avLst/>
        </a:prstGeom>
        <a:gradFill rotWithShape="0">
          <a:gsLst>
            <a:gs pos="0">
              <a:schemeClr val="accent5">
                <a:hueOff val="194368"/>
                <a:satOff val="-9647"/>
                <a:lumOff val="8432"/>
                <a:alphaOff val="0"/>
                <a:shade val="51000"/>
                <a:satMod val="130000"/>
              </a:schemeClr>
            </a:gs>
            <a:gs pos="80000">
              <a:schemeClr val="accent5">
                <a:hueOff val="194368"/>
                <a:satOff val="-9647"/>
                <a:lumOff val="8432"/>
                <a:alphaOff val="0"/>
                <a:shade val="93000"/>
                <a:satMod val="130000"/>
              </a:schemeClr>
            </a:gs>
            <a:gs pos="100000">
              <a:schemeClr val="accent5">
                <a:hueOff val="194368"/>
                <a:satOff val="-9647"/>
                <a:lumOff val="843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a:t>
          </a:r>
        </a:p>
      </dsp:txBody>
      <dsp:txXfrm>
        <a:off x="67852" y="1625534"/>
        <a:ext cx="8551096" cy="1254256"/>
      </dsp:txXfrm>
    </dsp:sp>
    <dsp:sp modelId="{1C897661-5463-464B-B370-2F14E76B1FE8}">
      <dsp:nvSpPr>
        <dsp:cNvPr id="0" name=""/>
        <dsp:cNvSpPr/>
      </dsp:nvSpPr>
      <dsp:spPr>
        <a:xfrm>
          <a:off x="0" y="3103162"/>
          <a:ext cx="8686800" cy="1389960"/>
        </a:xfrm>
        <a:prstGeom prst="roundRect">
          <a:avLst/>
        </a:prstGeom>
        <a:gradFill rotWithShape="0">
          <a:gsLst>
            <a:gs pos="0">
              <a:schemeClr val="accent5">
                <a:hueOff val="388737"/>
                <a:satOff val="-19295"/>
                <a:lumOff val="16863"/>
                <a:alphaOff val="0"/>
                <a:shade val="51000"/>
                <a:satMod val="130000"/>
              </a:schemeClr>
            </a:gs>
            <a:gs pos="80000">
              <a:schemeClr val="accent5">
                <a:hueOff val="388737"/>
                <a:satOff val="-19295"/>
                <a:lumOff val="16863"/>
                <a:alphaOff val="0"/>
                <a:shade val="93000"/>
                <a:satMod val="130000"/>
              </a:schemeClr>
            </a:gs>
            <a:gs pos="100000">
              <a:schemeClr val="accent5">
                <a:hueOff val="388737"/>
                <a:satOff val="-19295"/>
                <a:lumOff val="168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STORY</a:t>
          </a:r>
        </a:p>
      </dsp:txBody>
      <dsp:txXfrm>
        <a:off x="67852" y="3171014"/>
        <a:ext cx="8551096" cy="1254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F200-552D-453E-B586-601F36F46DCD}">
      <dsp:nvSpPr>
        <dsp:cNvPr id="0" name=""/>
        <dsp:cNvSpPr/>
      </dsp:nvSpPr>
      <dsp:spPr>
        <a:xfrm>
          <a:off x="0" y="12202"/>
          <a:ext cx="8686800" cy="138996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a:t>
          </a:r>
        </a:p>
      </dsp:txBody>
      <dsp:txXfrm>
        <a:off x="67852" y="80054"/>
        <a:ext cx="8551096" cy="1254256"/>
      </dsp:txXfrm>
    </dsp:sp>
    <dsp:sp modelId="{D2A922B3-4386-4277-BE2C-1A73004EE477}">
      <dsp:nvSpPr>
        <dsp:cNvPr id="0" name=""/>
        <dsp:cNvSpPr/>
      </dsp:nvSpPr>
      <dsp:spPr>
        <a:xfrm>
          <a:off x="0" y="1557682"/>
          <a:ext cx="8686800" cy="1389960"/>
        </a:xfrm>
        <a:prstGeom prst="roundRect">
          <a:avLst/>
        </a:prstGeom>
        <a:gradFill rotWithShape="0">
          <a:gsLst>
            <a:gs pos="0">
              <a:schemeClr val="accent5">
                <a:hueOff val="194368"/>
                <a:satOff val="-9647"/>
                <a:lumOff val="8432"/>
                <a:alphaOff val="0"/>
                <a:shade val="51000"/>
                <a:satMod val="130000"/>
              </a:schemeClr>
            </a:gs>
            <a:gs pos="80000">
              <a:schemeClr val="accent5">
                <a:hueOff val="194368"/>
                <a:satOff val="-9647"/>
                <a:lumOff val="8432"/>
                <a:alphaOff val="0"/>
                <a:shade val="93000"/>
                <a:satMod val="130000"/>
              </a:schemeClr>
            </a:gs>
            <a:gs pos="100000">
              <a:schemeClr val="accent5">
                <a:hueOff val="194368"/>
                <a:satOff val="-9647"/>
                <a:lumOff val="843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Intellectual Connection</a:t>
          </a:r>
        </a:p>
      </dsp:txBody>
      <dsp:txXfrm>
        <a:off x="67852" y="1625534"/>
        <a:ext cx="8551096" cy="1254256"/>
      </dsp:txXfrm>
    </dsp:sp>
    <dsp:sp modelId="{1C897661-5463-464B-B370-2F14E76B1FE8}">
      <dsp:nvSpPr>
        <dsp:cNvPr id="0" name=""/>
        <dsp:cNvSpPr/>
      </dsp:nvSpPr>
      <dsp:spPr>
        <a:xfrm>
          <a:off x="0" y="3103162"/>
          <a:ext cx="8686800" cy="1389960"/>
        </a:xfrm>
        <a:prstGeom prst="roundRect">
          <a:avLst/>
        </a:prstGeom>
        <a:gradFill rotWithShape="0">
          <a:gsLst>
            <a:gs pos="0">
              <a:schemeClr val="accent5">
                <a:hueOff val="388737"/>
                <a:satOff val="-19295"/>
                <a:lumOff val="16863"/>
                <a:alphaOff val="0"/>
                <a:shade val="51000"/>
                <a:satMod val="130000"/>
              </a:schemeClr>
            </a:gs>
            <a:gs pos="80000">
              <a:schemeClr val="accent5">
                <a:hueOff val="388737"/>
                <a:satOff val="-19295"/>
                <a:lumOff val="16863"/>
                <a:alphaOff val="0"/>
                <a:shade val="93000"/>
                <a:satMod val="130000"/>
              </a:schemeClr>
            </a:gs>
            <a:gs pos="100000">
              <a:schemeClr val="accent5">
                <a:hueOff val="388737"/>
                <a:satOff val="-19295"/>
                <a:lumOff val="168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1" kern="1200" dirty="0"/>
            <a:t>Emotional Connection</a:t>
          </a:r>
        </a:p>
      </dsp:txBody>
      <dsp:txXfrm>
        <a:off x="67852" y="3171014"/>
        <a:ext cx="8551096" cy="12542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7" Type="http://schemas.openxmlformats.org/officeDocument/2006/relationships/hyperlink" Target="http://en.wikipedia.org/wiki/Scientific_method"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en.wikipedia.org/wiki/Scientific_evidence" TargetMode="External"/><Relationship Id="rId5" Type="http://schemas.openxmlformats.org/officeDocument/2006/relationships/hyperlink" Target="http://en.wikipedia.org/wiki/Rhetoric" TargetMode="External"/><Relationship Id="rId4" Type="http://schemas.openxmlformats.org/officeDocument/2006/relationships/hyperlink" Target="http://en.wikipedia.org/wiki/Logical_argument"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en.wikipedia.org/wiki/Pity" TargetMode="External"/><Relationship Id="rId3" Type="http://schemas.openxmlformats.org/officeDocument/2006/relationships/hyperlink" Target="http://en.wikipedia.org/wiki/Advertising" TargetMode="External"/><Relationship Id="rId7" Type="http://schemas.openxmlformats.org/officeDocument/2006/relationships/hyperlink" Target="http://en.wikipedia.org/wiki/Propaganda"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en.wikipedia.org/wiki/Imagination" TargetMode="External"/><Relationship Id="rId5" Type="http://schemas.openxmlformats.org/officeDocument/2006/relationships/hyperlink" Target="http://en.wikipedia.org/wiki/Presentation" TargetMode="External"/><Relationship Id="rId10" Type="http://schemas.openxmlformats.org/officeDocument/2006/relationships/hyperlink" Target="http://en.wikipedia.org/wiki/Tradition" TargetMode="External"/><Relationship Id="rId4" Type="http://schemas.openxmlformats.org/officeDocument/2006/relationships/hyperlink" Target="http://en.wikipedia.org/wiki/Faith" TargetMode="External"/><Relationship Id="rId9" Type="http://schemas.openxmlformats.org/officeDocument/2006/relationships/hyperlink" Target="http://en.wikipedia.org/wiki/Seduc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bc.ca/natureofthings/features/the-seven-universal-emotions-we-wear-on-our-fa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bc.ca/natureofthings/features/the-seven-universal-emotions-we-wear-on-our-fa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greeableness" TargetMode="External"/><Relationship Id="rId3" Type="http://schemas.openxmlformats.org/officeDocument/2006/relationships/hyperlink" Target="https://en.wikipedia.org/wiki/Big_Five_personality_traits" TargetMode="External"/><Relationship Id="rId7" Type="http://schemas.openxmlformats.org/officeDocument/2006/relationships/hyperlink" Target="https://en.wikipedia.org/wiki/Extraversion_and_introvers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nscientiousness" TargetMode="External"/><Relationship Id="rId5" Type="http://schemas.openxmlformats.org/officeDocument/2006/relationships/hyperlink" Target="https://en.wikipedia.org/wiki/Openness_to_experience" TargetMode="External"/><Relationship Id="rId4" Type="http://schemas.openxmlformats.org/officeDocument/2006/relationships/hyperlink" Target="https://www.verywellmind.com/the-big-five-personality-dimensions-2795422" TargetMode="External"/><Relationship Id="rId9" Type="http://schemas.openxmlformats.org/officeDocument/2006/relationships/hyperlink" Target="https://en.wikipedia.org/wiki/Neuroticis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F9F289-4681-438A-B40A-0D65C723542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50" name="Rectangle 2"/>
          <p:cNvSpPr>
            <a:spLocks noGrp="1" noRot="1" noChangeAspect="1" noChangeArrowheads="1" noTextEdit="1"/>
          </p:cNvSpPr>
          <p:nvPr>
            <p:ph type="sldImg"/>
          </p:nvPr>
        </p:nvSpPr>
        <p:spPr>
          <a:xfrm>
            <a:off x="381000" y="685800"/>
            <a:ext cx="6096000" cy="3429000"/>
          </a:xfrm>
          <a:ln/>
        </p:spPr>
      </p:sp>
      <p:sp>
        <p:nvSpPr>
          <p:cNvPr id="104451" name="Rectangle 3"/>
          <p:cNvSpPr>
            <a:spLocks noGrp="1" noChangeArrowheads="1"/>
          </p:cNvSpPr>
          <p:nvPr>
            <p:ph type="body" idx="1"/>
          </p:nvPr>
        </p:nvSpPr>
        <p:spPr/>
        <p:txBody>
          <a:bodyPr/>
          <a:lstStyle/>
          <a:p>
            <a:r>
              <a:rPr lang="en-US" dirty="0"/>
              <a:t>Make sure, when asking specific questions, that it’s obvious whether you want factual or value/opinion answers.  PRESS FOR SPECIFICS!</a:t>
            </a:r>
          </a:p>
          <a:p>
            <a:endParaRPr lang="en-US" dirty="0"/>
          </a:p>
          <a:p>
            <a:r>
              <a:rPr lang="en-US" dirty="0"/>
              <a:t>When acknowledging, extra effort (turning off the cell phone) builds self-esteem.</a:t>
            </a:r>
          </a:p>
          <a:p>
            <a:endParaRPr lang="en-US" dirty="0"/>
          </a:p>
          <a:p>
            <a:r>
              <a:rPr lang="en-US" dirty="0"/>
              <a:t>When summarizing, don’t show approval or disapproval.</a:t>
            </a:r>
          </a:p>
          <a:p>
            <a:endParaRPr lang="en-US" dirty="0"/>
          </a:p>
          <a:p>
            <a:r>
              <a:rPr lang="en-US" dirty="0"/>
              <a:t>Empathizing goes beyond summarizing – it shows that you understand feelings.  It reduces or diffuses emotional responses where logical responses actually elevates emotions.</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t>Practice the Uncomfortable: long, thoughtful pauses</a:t>
            </a:r>
          </a:p>
          <a:p>
            <a:endParaRPr lang="en-US" dirty="0"/>
          </a:p>
          <a:p>
            <a:r>
              <a:rPr lang="en-US" dirty="0"/>
              <a:t>Factual </a:t>
            </a:r>
            <a:r>
              <a:rPr lang="en-US" dirty="0" err="1"/>
              <a:t>vs</a:t>
            </a:r>
            <a:r>
              <a:rPr lang="en-US" dirty="0"/>
              <a:t> Value Information</a:t>
            </a:r>
          </a:p>
          <a:p>
            <a:r>
              <a:rPr lang="en-US" dirty="0"/>
              <a:t>Open </a:t>
            </a:r>
            <a:r>
              <a:rPr lang="en-US" dirty="0" err="1"/>
              <a:t>vs</a:t>
            </a:r>
            <a:r>
              <a:rPr lang="en-US" dirty="0"/>
              <a:t> Closed Questions</a:t>
            </a:r>
          </a:p>
          <a:p>
            <a:r>
              <a:rPr lang="en-US" dirty="0"/>
              <a:t>Pressing for specifics</a:t>
            </a:r>
          </a:p>
          <a:p>
            <a:r>
              <a:rPr lang="en-US" dirty="0"/>
              <a:t>Testing for reaction</a:t>
            </a:r>
          </a:p>
          <a:p>
            <a:r>
              <a:rPr lang="en-US" dirty="0"/>
              <a:t>In </a:t>
            </a:r>
            <a:r>
              <a:rPr lang="en-US" dirty="0" err="1"/>
              <a:t>responsing</a:t>
            </a:r>
            <a:r>
              <a:rPr lang="en-US" dirty="0"/>
              <a:t>:</a:t>
            </a:r>
          </a:p>
          <a:p>
            <a:pPr lvl="1"/>
            <a:r>
              <a:rPr lang="en-US" dirty="0"/>
              <a:t>Paraphrase</a:t>
            </a:r>
          </a:p>
          <a:p>
            <a:pPr lvl="1"/>
            <a:r>
              <a:rPr lang="en-US" dirty="0"/>
              <a:t>Acknowledge </a:t>
            </a:r>
          </a:p>
          <a:p>
            <a:endParaRPr lang="en-US" dirty="0"/>
          </a:p>
          <a:p>
            <a:r>
              <a:rPr lang="en-US" dirty="0"/>
              <a:t>When asking specific questions, explicitly probe for factual or value/opinion answers.</a:t>
            </a:r>
          </a:p>
          <a:p>
            <a:r>
              <a:rPr lang="en-US" dirty="0"/>
              <a:t>When acknowledging, extra effort (turning off the cell phone) builds trust and credibility.</a:t>
            </a:r>
          </a:p>
          <a:p>
            <a:r>
              <a:rPr lang="en-US" dirty="0"/>
              <a:t>When summarizing, don’t show approval or disapproval.</a:t>
            </a:r>
          </a:p>
          <a:p>
            <a:r>
              <a:rPr lang="en-US" dirty="0"/>
              <a:t>Empathizing goes beyond summarizing – it shows that you understand feelings.</a:t>
            </a:r>
          </a:p>
          <a:p>
            <a:endParaRPr lang="en-US" dirty="0"/>
          </a:p>
        </p:txBody>
      </p:sp>
    </p:spTree>
    <p:extLst>
      <p:ext uri="{BB962C8B-B14F-4D97-AF65-F5344CB8AC3E}">
        <p14:creationId xmlns:p14="http://schemas.microsoft.com/office/powerpoint/2010/main" val="3153290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0C3F5-ED3A-49AB-A654-25320CD66D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36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C3BD9D-2882-41A4-ABE3-54C24CAE11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1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Rational appeals</a:t>
            </a:r>
            <a:r>
              <a:rPr lang="en-US" sz="1200" b="0" i="0" kern="1200" baseline="0" dirty="0">
                <a:solidFill>
                  <a:schemeClr val="tx1"/>
                </a:solidFill>
                <a:effectLst/>
                <a:latin typeface="+mn-lt"/>
                <a:ea typeface="+mn-ea"/>
                <a:cs typeface="+mn-cs"/>
              </a:rPr>
              <a:t> aim to achieve something new, most often a specific decision.  Intimidation uses the same approach, but is designed to mitigate risk or thwart something bad, e.g. the universe is going to “</a:t>
            </a:r>
            <a:r>
              <a:rPr lang="en-US" sz="1200" b="0" i="0" kern="1200" baseline="0" dirty="0" err="1">
                <a:solidFill>
                  <a:schemeClr val="tx1"/>
                </a:solidFill>
                <a:effectLst/>
                <a:latin typeface="+mn-lt"/>
                <a:ea typeface="+mn-ea"/>
                <a:cs typeface="+mn-cs"/>
              </a:rPr>
              <a:t>getcha</a:t>
            </a:r>
            <a:r>
              <a:rPr lang="en-US" sz="1200" b="0" i="0" kern="1200" baseline="0" dirty="0">
                <a:solidFill>
                  <a:schemeClr val="tx1"/>
                </a:solidFill>
                <a:effectLst/>
                <a:latin typeface="+mn-lt"/>
                <a:ea typeface="+mn-ea"/>
                <a:cs typeface="+mn-cs"/>
              </a:rPr>
              <a:t>” and FUD.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appeal to reason: </a:t>
            </a:r>
            <a:r>
              <a:rPr lang="en-US" sz="1200" b="0" i="0" u="none" strike="noStrike" kern="1200" dirty="0">
                <a:solidFill>
                  <a:schemeClr val="tx1"/>
                </a:solidFill>
                <a:effectLst/>
                <a:latin typeface="+mn-lt"/>
                <a:ea typeface="+mn-ea"/>
                <a:cs typeface="+mn-cs"/>
                <a:hlinkClick r:id="rId3" tooltip="Logic"/>
              </a:rPr>
              <a:t>Logic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Logical argument"/>
              </a:rPr>
              <a:t>Logical argument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Rhetoric"/>
              </a:rPr>
              <a:t>Rhetoric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Scientific evidence"/>
              </a:rPr>
              <a:t>Scientific evidence</a:t>
            </a:r>
            <a:r>
              <a:rPr lang="en-US" sz="1200" b="0" i="0" kern="1200" dirty="0">
                <a:solidFill>
                  <a:schemeClr val="tx1"/>
                </a:solidFill>
                <a:effectLst/>
                <a:latin typeface="+mn-lt"/>
                <a:ea typeface="+mn-ea"/>
                <a:cs typeface="+mn-cs"/>
              </a:rPr>
              <a:t> (proof), and </a:t>
            </a:r>
            <a:r>
              <a:rPr lang="en-US" sz="1200" b="0" i="0" u="none" strike="noStrike" kern="1200" dirty="0">
                <a:solidFill>
                  <a:schemeClr val="tx1"/>
                </a:solidFill>
                <a:effectLst/>
                <a:latin typeface="+mn-lt"/>
                <a:ea typeface="+mn-ea"/>
                <a:cs typeface="+mn-cs"/>
                <a:hlinkClick r:id="rId7" tooltip="Scientific method"/>
              </a:rPr>
              <a:t>Scientific method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C3BD9D-2882-41A4-ABE3-54C24CAE11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01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Emotional appeals are the most powerful method of changing behaviors, both in short- and long-term</a:t>
            </a:r>
          </a:p>
          <a:p>
            <a:r>
              <a:rPr lang="en-US" sz="1200" b="0" i="0" kern="1200" dirty="0">
                <a:solidFill>
                  <a:schemeClr val="tx1"/>
                </a:solidFill>
                <a:effectLst/>
                <a:latin typeface="+mn-lt"/>
                <a:ea typeface="+mn-ea"/>
                <a:cs typeface="+mn-cs"/>
              </a:rPr>
              <a:t>Used by: </a:t>
            </a:r>
            <a:r>
              <a:rPr lang="en-US" sz="1200" b="0" i="0" u="none" strike="noStrike" kern="1200" dirty="0">
                <a:solidFill>
                  <a:schemeClr val="tx1"/>
                </a:solidFill>
                <a:effectLst/>
                <a:latin typeface="+mn-lt"/>
                <a:ea typeface="+mn-ea"/>
                <a:cs typeface="+mn-cs"/>
                <a:hlinkClick r:id="rId3" tooltip="Advertising"/>
              </a:rPr>
              <a:t>Advertising</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Faith"/>
              </a:rPr>
              <a:t>Faith</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Presentation"/>
              </a:rPr>
              <a:t>Presentation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Imagination"/>
              </a:rPr>
              <a:t>Imagination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Abused by: </a:t>
            </a:r>
            <a:r>
              <a:rPr lang="en-US" sz="1200" b="0" i="0" u="none" strike="noStrike" kern="1200" dirty="0">
                <a:solidFill>
                  <a:schemeClr val="tx1"/>
                </a:solidFill>
                <a:effectLst/>
                <a:latin typeface="+mn-lt"/>
                <a:ea typeface="+mn-ea"/>
                <a:cs typeface="+mn-cs"/>
                <a:hlinkClick r:id="rId7" tooltip="Propaganda"/>
              </a:rPr>
              <a:t>Propaganda</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Pity"/>
              </a:rPr>
              <a:t>Pity</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Seduction"/>
              </a:rPr>
              <a:t>Seduction</a:t>
            </a:r>
            <a:r>
              <a:rPr lang="en-US" sz="1200" b="0" i="0" u="none" strike="noStrike" kern="1200" dirty="0">
                <a:solidFill>
                  <a:schemeClr val="tx1"/>
                </a:solidFill>
                <a:effectLst/>
                <a:latin typeface="+mn-lt"/>
                <a:ea typeface="+mn-ea"/>
                <a:cs typeface="+mn-cs"/>
              </a:rPr>
              <a:t>, and sometimes </a:t>
            </a:r>
            <a:r>
              <a:rPr lang="en-US" sz="1200" b="0" i="0" u="none" strike="noStrike" kern="1200" dirty="0">
                <a:solidFill>
                  <a:schemeClr val="tx1"/>
                </a:solidFill>
                <a:effectLst/>
                <a:latin typeface="+mn-lt"/>
                <a:ea typeface="+mn-ea"/>
                <a:cs typeface="+mn-cs"/>
                <a:hlinkClick r:id="rId10" tooltip="Tradition"/>
              </a:rPr>
              <a:t>Tradition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182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a:t>First, let’s talk about stories. Stories</a:t>
            </a:r>
            <a:r>
              <a:rPr lang="en-US" baseline="0" dirty="0"/>
              <a:t> are important because they are meaningful.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They resonate within our psyche and help us to determine our baseline for decision-making. That is, our </a:t>
            </a:r>
            <a:r>
              <a:rPr lang="en-US" b="1" baseline="0" dirty="0"/>
              <a:t>VALUES</a:t>
            </a:r>
            <a:r>
              <a:rPr lang="en-US" baseline="0" dirty="0"/>
              <a:t>. If you want to always score credibility points, even for snap judgements, then evaluate and respond </a:t>
            </a:r>
            <a:r>
              <a:rPr lang="en-US" b="1" i="1" baseline="0" dirty="0"/>
              <a:t>IN TERMS OF THE SHARE VALUES OF THE TEAM.</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A5A16-2B95-437E-BD33-FDD061C855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78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Memorable</a:t>
            </a:r>
            <a:r>
              <a:rPr lang="en-US" dirty="0"/>
              <a:t>: data and statistics are processed solely</a:t>
            </a:r>
            <a:r>
              <a:rPr lang="en-US" baseline="0" dirty="0"/>
              <a:t> by the parts of the brain that process language. There is no emotional component to that brain process. Stories, on the other hand, can engage the entire brain, including emotions and even sensory regions of the brain. </a:t>
            </a:r>
          </a:p>
          <a:p>
            <a:pPr marL="171450" indent="-171450">
              <a:buFontTx/>
              <a:buChar char="-"/>
            </a:pPr>
            <a:r>
              <a:rPr lang="en-US" b="1" dirty="0"/>
              <a:t>Impact</a:t>
            </a:r>
            <a:r>
              <a:rPr lang="en-US" baseline="0" dirty="0"/>
              <a:t> is measured in terms of impact on a single human. Statistics do not persuade. </a:t>
            </a:r>
            <a:r>
              <a:rPr lang="en-US" i="1" baseline="0" dirty="0"/>
              <a:t>Use the anecdote of college fundraisers.</a:t>
            </a:r>
          </a:p>
          <a:p>
            <a:pPr marL="171450" indent="-171450">
              <a:buFontTx/>
              <a:buChar char="-"/>
            </a:pPr>
            <a:r>
              <a:rPr lang="en-US" b="1" dirty="0"/>
              <a:t>Personal</a:t>
            </a:r>
            <a:r>
              <a:rPr lang="en-US" dirty="0"/>
              <a:t> stories</a:t>
            </a:r>
            <a:r>
              <a:rPr lang="en-US" baseline="0" dirty="0"/>
              <a:t> connect to an emotionally significant component of the person’s psyche. Why do teenagers love horror movies? Because being scared resonates with them emotionally as they go through monumental hurdles of meeting new people, going to new schools, worry about bullies or fitting in. </a:t>
            </a:r>
            <a:r>
              <a:rPr lang="en-US" dirty="0"/>
              <a:t>Meaning can be extract from a story only where there’s a personal connection. And when a story is well told,</a:t>
            </a:r>
            <a:r>
              <a:rPr lang="en-US" baseline="0" dirty="0"/>
              <a:t> they connect not just with the characters in the story, but also with the storyteller. </a:t>
            </a:r>
            <a:r>
              <a:rPr lang="en-US" i="1" baseline="0" dirty="0"/>
              <a:t>Use the anecdote about </a:t>
            </a:r>
            <a:r>
              <a:rPr lang="en-US" i="1" baseline="0"/>
              <a:t>collegiate fund raising.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A5A16-2B95-437E-BD33-FDD061C855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90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Conventional</a:t>
            </a:r>
            <a:r>
              <a:rPr lang="en-US" baseline="0" dirty="0"/>
              <a:t> wisdom used to say that </a:t>
            </a:r>
            <a:r>
              <a:rPr lang="en-US" baseline="0" dirty="0" err="1"/>
              <a:t>ppl</a:t>
            </a:r>
            <a:r>
              <a:rPr lang="en-US" baseline="0" dirty="0"/>
              <a:t> make decisions from a rational place.</a:t>
            </a:r>
          </a:p>
          <a:p>
            <a:pPr marL="171450" indent="-171450">
              <a:buFontTx/>
              <a:buChar char="-"/>
            </a:pPr>
            <a:r>
              <a:rPr lang="en-US" baseline="0" dirty="0"/>
              <a:t>What science now shows is that we make decisions based on our emotions … and then later use logic, facts, and data to back up those decisions.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A5A16-2B95-437E-BD33-FDD061C855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148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A5A16-2B95-437E-BD33-FDD061C855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85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lasting effect, you must connect with the emotional brain, but also resonate with the intellectual brain.</a:t>
            </a:r>
          </a:p>
          <a:p>
            <a:pPr marL="171450" indent="-171450">
              <a:buFontTx/>
              <a:buChar char="-"/>
            </a:pPr>
            <a:endParaRPr lang="en-US" dirty="0"/>
          </a:p>
          <a:p>
            <a:pPr marL="171450" indent="-171450">
              <a:buFontTx/>
              <a:buChar char="-"/>
            </a:pPr>
            <a:r>
              <a:rPr lang="en-US" dirty="0"/>
              <a:t>Data is one form of curations. So are stories.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A5A16-2B95-437E-BD33-FDD061C855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8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3639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4B4CB-8181-418F-AB96-234A211563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pitchFamily="-65" charset="-128"/>
              <a:cs typeface="+mn-cs"/>
            </a:endParaRPr>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p:spPr>
        <p:txBody>
          <a:bodyPr/>
          <a:lstStyle/>
          <a:p>
            <a:pPr eaLnBrk="1" hangingPunct="1"/>
            <a:endParaRPr lang="en-US">
              <a:ea typeface="ＭＳ Ｐゴシック" pitchFamily="-65"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105735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C3BD9D-2882-41A4-ABE3-54C24CAE11CB}" type="slidenum">
              <a:rPr lang="en-US" smtClean="0"/>
              <a:t>35</a:t>
            </a:fld>
            <a:endParaRPr lang="en-US"/>
          </a:p>
        </p:txBody>
      </p:sp>
    </p:spTree>
    <p:extLst>
      <p:ext uri="{BB962C8B-B14F-4D97-AF65-F5344CB8AC3E}">
        <p14:creationId xmlns:p14="http://schemas.microsoft.com/office/powerpoint/2010/main" val="3616420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t>You earn trust and achieve credibility in different ways according to the personality types of your staff.</a:t>
            </a:r>
          </a:p>
          <a:p>
            <a:endParaRPr lang="en-US" dirty="0"/>
          </a:p>
        </p:txBody>
      </p:sp>
      <p:sp>
        <p:nvSpPr>
          <p:cNvPr id="4" name="Slide Number Placeholder 3"/>
          <p:cNvSpPr>
            <a:spLocks noGrp="1"/>
          </p:cNvSpPr>
          <p:nvPr>
            <p:ph type="sldNum" sz="quarter" idx="10"/>
          </p:nvPr>
        </p:nvSpPr>
        <p:spPr/>
        <p:txBody>
          <a:bodyPr/>
          <a:lstStyle/>
          <a:p>
            <a:fld id="{40C3BD9D-2882-41A4-ABE3-54C24CAE11CB}" type="slidenum">
              <a:rPr lang="en-US" smtClean="0"/>
              <a:t>36</a:t>
            </a:fld>
            <a:endParaRPr lang="en-US"/>
          </a:p>
        </p:txBody>
      </p:sp>
    </p:spTree>
    <p:extLst>
      <p:ext uri="{BB962C8B-B14F-4D97-AF65-F5344CB8AC3E}">
        <p14:creationId xmlns:p14="http://schemas.microsoft.com/office/powerpoint/2010/main" val="4069953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C3BD9D-2882-41A4-ABE3-54C24CAE11CB}" type="slidenum">
              <a:rPr lang="en-US" smtClean="0"/>
              <a:t>37</a:t>
            </a:fld>
            <a:endParaRPr lang="en-US"/>
          </a:p>
        </p:txBody>
      </p:sp>
    </p:spTree>
    <p:extLst>
      <p:ext uri="{BB962C8B-B14F-4D97-AF65-F5344CB8AC3E}">
        <p14:creationId xmlns:p14="http://schemas.microsoft.com/office/powerpoint/2010/main" val="2240513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C3BD9D-2882-41A4-ABE3-54C24CAE11CB}" type="slidenum">
              <a:rPr lang="en-US" smtClean="0"/>
              <a:t>38</a:t>
            </a:fld>
            <a:endParaRPr lang="en-US"/>
          </a:p>
        </p:txBody>
      </p:sp>
    </p:spTree>
    <p:extLst>
      <p:ext uri="{BB962C8B-B14F-4D97-AF65-F5344CB8AC3E}">
        <p14:creationId xmlns:p14="http://schemas.microsoft.com/office/powerpoint/2010/main" val="287927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C3BD9D-2882-41A4-ABE3-54C24CAE11CB}" type="slidenum">
              <a:rPr lang="en-US" smtClean="0"/>
              <a:t>39</a:t>
            </a:fld>
            <a:endParaRPr lang="en-US"/>
          </a:p>
        </p:txBody>
      </p:sp>
    </p:spTree>
    <p:extLst>
      <p:ext uri="{BB962C8B-B14F-4D97-AF65-F5344CB8AC3E}">
        <p14:creationId xmlns:p14="http://schemas.microsoft.com/office/powerpoint/2010/main" val="1531131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 10 word groups on</a:t>
            </a:r>
            <a:r>
              <a:rPr lang="en-US" baseline="0" dirty="0"/>
              <a:t> the slide, select the word MOST like you and rate it as a 4, the LEAST like you as a 1, and the others in between.  There should be a 1, 2, 3, and 4 on each row.</a:t>
            </a:r>
          </a:p>
          <a:p>
            <a:endParaRPr lang="en-US" baseline="0" dirty="0"/>
          </a:p>
          <a:p>
            <a:r>
              <a:rPr lang="en-US" baseline="0" dirty="0"/>
              <a:t>Once values are assigned to all words in all rows, total the points for each column and write the totals at the bottom of the column.</a:t>
            </a:r>
          </a:p>
          <a:p>
            <a:endParaRPr lang="en-US" baseline="0" dirty="0"/>
          </a:p>
          <a:p>
            <a:r>
              <a:rPr lang="en-US" baseline="0" dirty="0"/>
              <a:t>The DISC styles are, in column order, ‘D’ for dominant/driven, ‘I’ for inspiration/influence, ‘S’ for ‘Steady Relater’, and ‘C’ for Cautious Compliance.  The book </a:t>
            </a:r>
            <a:r>
              <a:rPr lang="en-US" i="1" baseline="0" dirty="0"/>
              <a:t>Taking Flight</a:t>
            </a:r>
            <a:r>
              <a:rPr lang="en-US" i="0" baseline="0" dirty="0"/>
              <a:t> puts these styles into analogies using birds – Eagle, Flamingo, Dove, and Owl respectively.</a:t>
            </a:r>
            <a:endParaRPr lang="en-US" dirty="0"/>
          </a:p>
        </p:txBody>
      </p:sp>
      <p:sp>
        <p:nvSpPr>
          <p:cNvPr id="4" name="Slide Number Placeholder 3"/>
          <p:cNvSpPr>
            <a:spLocks noGrp="1"/>
          </p:cNvSpPr>
          <p:nvPr>
            <p:ph type="sldNum" sz="quarter" idx="10"/>
          </p:nvPr>
        </p:nvSpPr>
        <p:spPr/>
        <p:txBody>
          <a:bodyPr/>
          <a:lstStyle/>
          <a:p>
            <a:fld id="{40C3BD9D-2882-41A4-ABE3-54C24CAE11CB}" type="slidenum">
              <a:rPr lang="en-US" smtClean="0"/>
              <a:t>40</a:t>
            </a:fld>
            <a:endParaRPr lang="en-US"/>
          </a:p>
        </p:txBody>
      </p:sp>
    </p:spTree>
    <p:extLst>
      <p:ext uri="{BB962C8B-B14F-4D97-AF65-F5344CB8AC3E}">
        <p14:creationId xmlns:p14="http://schemas.microsoft.com/office/powerpoint/2010/main" val="133625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communication? Simply the transfer and understanding of meaning. To be successful, the meaning of what a person wants to convey must be received and understood. </a:t>
            </a:r>
          </a:p>
          <a:p>
            <a:endParaRPr lang="en-US" dirty="0"/>
          </a:p>
          <a:p>
            <a:r>
              <a:rPr lang="en-US" dirty="0"/>
              <a:t>Why communicate? In many social situations, the old adage of “Report vs Rapport” actually applies.</a:t>
            </a:r>
          </a:p>
          <a:p>
            <a:endParaRPr lang="en-US" dirty="0"/>
          </a:p>
          <a:p>
            <a:r>
              <a:rPr lang="en-US" dirty="0"/>
              <a:t>Noise can also be broken down into subtypes, such as filtering, selective perception, bias, information overload, emotional overload, jargon, gender, and culture.</a:t>
            </a:r>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776778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seven universal expressions for all humans everywhere: anger, fear, disgust, happiness, sadness, surprise, and contempt. There are seventeen (inclusive of the previous 7) that are almost universal. </a:t>
            </a:r>
          </a:p>
          <a:p>
            <a:endParaRPr lang="en-US" dirty="0"/>
          </a:p>
          <a:p>
            <a:r>
              <a:rPr lang="en-US" dirty="0"/>
              <a:t>Dominant and submissive body language. </a:t>
            </a:r>
          </a:p>
          <a:p>
            <a:endParaRPr lang="en-US" dirty="0"/>
          </a:p>
          <a:p>
            <a:r>
              <a:rPr lang="en-US" dirty="0">
                <a:hlinkClick r:id="rId3"/>
              </a:rPr>
              <a:t>https://www.cbc.ca/natureofthings/features/the-seven-universal-emotions-we-wear-on-our-face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82067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seven universal expressions for all humans everywhere: anger, fear, disgust, happiness, sadness, surprise, and contempt. There are seventeen (inclusive of the previous 7) that are almost universal. </a:t>
            </a:r>
          </a:p>
          <a:p>
            <a:endParaRPr lang="en-US" dirty="0"/>
          </a:p>
          <a:p>
            <a:r>
              <a:rPr lang="en-US" dirty="0"/>
              <a:t>Dominant and submissive body language. </a:t>
            </a:r>
          </a:p>
          <a:p>
            <a:endParaRPr lang="en-US" dirty="0"/>
          </a:p>
          <a:p>
            <a:r>
              <a:rPr lang="en-US" dirty="0">
                <a:hlinkClick r:id="rId3"/>
              </a:rPr>
              <a:t>https://www.cbc.ca/natureofthings/features/the-seven-universal-emotions-we-wear-on-our-face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154726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DISC is a behavior assessment tool that was developed by Industrial psychologist Walter Vernon Clarke and is based on the theory of psychologist William Moulton Marston.</a:t>
            </a:r>
          </a:p>
          <a:p>
            <a:r>
              <a:rPr lang="en-US" sz="1200" b="0" i="0" kern="1200" dirty="0">
                <a:solidFill>
                  <a:schemeClr val="tx1"/>
                </a:solidFill>
                <a:effectLst/>
                <a:latin typeface="+mn-lt"/>
                <a:ea typeface="+mn-ea"/>
                <a:cs typeface="+mn-cs"/>
              </a:rPr>
              <a:t>MBTI is based on the theory of psychology Carl Jung and seeks only to define a person’s innate preferences.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Big Five</a:t>
            </a:r>
            <a:r>
              <a:rPr lang="en-US" sz="1200" b="0" i="0" kern="1200" dirty="0">
                <a:solidFill>
                  <a:schemeClr val="tx1"/>
                </a:solidFill>
                <a:effectLst/>
                <a:latin typeface="+mn-lt"/>
                <a:ea typeface="+mn-ea"/>
                <a:cs typeface="+mn-cs"/>
              </a:rPr>
              <a:t>, Five Factor, and OCEAN are all ways of describing the same theory of personality. Multiple psychological studies have arrived at the conclusion that the differences between people's personalities can be organized into five broad categories, called the </a:t>
            </a:r>
            <a:r>
              <a:rPr lang="en-US" sz="1200" b="1" i="0" u="none" strike="noStrike" kern="1200" dirty="0">
                <a:solidFill>
                  <a:schemeClr val="tx1"/>
                </a:solidFill>
                <a:effectLst/>
                <a:latin typeface="+mn-lt"/>
                <a:ea typeface="+mn-ea"/>
                <a:cs typeface="+mn-cs"/>
                <a:hlinkClick r:id="rId4"/>
              </a:rPr>
              <a:t>Big Five</a:t>
            </a:r>
            <a:r>
              <a:rPr lang="en-US" sz="1200" b="0" i="0" kern="1200" dirty="0">
                <a:solidFill>
                  <a:schemeClr val="tx1"/>
                </a:solidFill>
                <a:effectLst/>
                <a:latin typeface="+mn-lt"/>
                <a:ea typeface="+mn-ea"/>
                <a:cs typeface="+mn-cs"/>
              </a:rPr>
              <a:t> or Five Factors. These are sometimes referred to as the five broad </a:t>
            </a:r>
            <a:r>
              <a:rPr lang="en-US" sz="1200" b="0" i="1" kern="1200" dirty="0">
                <a:solidFill>
                  <a:schemeClr val="tx1"/>
                </a:solidFill>
                <a:effectLst/>
                <a:latin typeface="+mn-lt"/>
                <a:ea typeface="+mn-ea"/>
                <a:cs typeface="+mn-cs"/>
              </a:rPr>
              <a:t>dimensions</a:t>
            </a:r>
            <a:r>
              <a:rPr lang="en-US" sz="1200" b="0" i="0" kern="1200" dirty="0">
                <a:solidFill>
                  <a:schemeClr val="tx1"/>
                </a:solidFill>
                <a:effectLst/>
                <a:latin typeface="+mn-lt"/>
                <a:ea typeface="+mn-ea"/>
                <a:cs typeface="+mn-cs"/>
              </a:rPr>
              <a:t> of personality. The Five Factors of personality are:</a:t>
            </a:r>
          </a:p>
          <a:p>
            <a:r>
              <a:rPr lang="en-US" sz="1200" b="0" i="0" u="none" strike="noStrike" kern="1200" dirty="0">
                <a:solidFill>
                  <a:schemeClr val="tx1"/>
                </a:solidFill>
                <a:effectLst/>
                <a:latin typeface="+mn-lt"/>
                <a:ea typeface="+mn-ea"/>
                <a:cs typeface="+mn-cs"/>
                <a:hlinkClick r:id="rId5"/>
              </a:rPr>
              <a:t>Openness</a:t>
            </a:r>
            <a:r>
              <a:rPr lang="en-US" sz="1200" b="0" i="0" kern="1200" dirty="0">
                <a:solidFill>
                  <a:schemeClr val="tx1"/>
                </a:solidFill>
                <a:effectLst/>
                <a:latin typeface="+mn-lt"/>
                <a:ea typeface="+mn-ea"/>
                <a:cs typeface="+mn-cs"/>
              </a:rPr>
              <a:t> - How open a person is to new ideas and experiences</a:t>
            </a:r>
          </a:p>
          <a:p>
            <a:r>
              <a:rPr lang="en-US" sz="1200" b="0" i="0" u="none" strike="noStrike" kern="1200" dirty="0">
                <a:solidFill>
                  <a:schemeClr val="tx1"/>
                </a:solidFill>
                <a:effectLst/>
                <a:latin typeface="+mn-lt"/>
                <a:ea typeface="+mn-ea"/>
                <a:cs typeface="+mn-cs"/>
                <a:hlinkClick r:id="rId6"/>
              </a:rPr>
              <a:t>Conscientiousness</a:t>
            </a:r>
            <a:r>
              <a:rPr lang="en-US" sz="1200" b="0" i="0" kern="1200" dirty="0">
                <a:solidFill>
                  <a:schemeClr val="tx1"/>
                </a:solidFill>
                <a:effectLst/>
                <a:latin typeface="+mn-lt"/>
                <a:ea typeface="+mn-ea"/>
                <a:cs typeface="+mn-cs"/>
              </a:rPr>
              <a:t> - How goal-directed, persistent, and organized a person is</a:t>
            </a:r>
          </a:p>
          <a:p>
            <a:r>
              <a:rPr lang="en-US" sz="1200" b="0" i="0" u="none" strike="noStrike" kern="1200" dirty="0">
                <a:solidFill>
                  <a:schemeClr val="tx1"/>
                </a:solidFill>
                <a:effectLst/>
                <a:latin typeface="+mn-lt"/>
                <a:ea typeface="+mn-ea"/>
                <a:cs typeface="+mn-cs"/>
                <a:hlinkClick r:id="rId7"/>
              </a:rPr>
              <a:t>Extraversion</a:t>
            </a:r>
            <a:r>
              <a:rPr lang="en-US" sz="1200" b="0" i="0" kern="1200" dirty="0">
                <a:solidFill>
                  <a:schemeClr val="tx1"/>
                </a:solidFill>
                <a:effectLst/>
                <a:latin typeface="+mn-lt"/>
                <a:ea typeface="+mn-ea"/>
                <a:cs typeface="+mn-cs"/>
              </a:rPr>
              <a:t> - How much a person is energized by the outside world</a:t>
            </a:r>
          </a:p>
          <a:p>
            <a:r>
              <a:rPr lang="en-US" sz="1200" b="0" i="0" u="none" strike="noStrike" kern="1200" dirty="0">
                <a:solidFill>
                  <a:schemeClr val="tx1"/>
                </a:solidFill>
                <a:effectLst/>
                <a:latin typeface="+mn-lt"/>
                <a:ea typeface="+mn-ea"/>
                <a:cs typeface="+mn-cs"/>
                <a:hlinkClick r:id="rId8"/>
              </a:rPr>
              <a:t>Agreeableness</a:t>
            </a:r>
            <a:r>
              <a:rPr lang="en-US" sz="1200" b="0" i="0" kern="1200" dirty="0">
                <a:solidFill>
                  <a:schemeClr val="tx1"/>
                </a:solidFill>
                <a:effectLst/>
                <a:latin typeface="+mn-lt"/>
                <a:ea typeface="+mn-ea"/>
                <a:cs typeface="+mn-cs"/>
              </a:rPr>
              <a:t> - How much a person puts others' interests and needs ahead of their own</a:t>
            </a:r>
          </a:p>
          <a:p>
            <a:r>
              <a:rPr lang="en-US" sz="1200" b="0" i="0" u="none" strike="noStrike" kern="1200" dirty="0">
                <a:solidFill>
                  <a:schemeClr val="tx1"/>
                </a:solidFill>
                <a:effectLst/>
                <a:latin typeface="+mn-lt"/>
                <a:ea typeface="+mn-ea"/>
                <a:cs typeface="+mn-cs"/>
                <a:hlinkClick r:id="rId9"/>
              </a:rPr>
              <a:t>Neuroticism</a:t>
            </a:r>
            <a:r>
              <a:rPr lang="en-US" sz="1200" b="0" i="0" kern="1200" dirty="0">
                <a:solidFill>
                  <a:schemeClr val="tx1"/>
                </a:solidFill>
                <a:effectLst/>
                <a:latin typeface="+mn-lt"/>
                <a:ea typeface="+mn-ea"/>
                <a:cs typeface="+mn-cs"/>
              </a:rPr>
              <a:t> - How sensitive a person is to stress and negative emotional triggers</a:t>
            </a:r>
          </a:p>
          <a:p>
            <a:r>
              <a:rPr lang="en-US" sz="1200" b="0" i="0" kern="1200" dirty="0">
                <a:solidFill>
                  <a:schemeClr val="tx1"/>
                </a:solidFill>
                <a:effectLst/>
                <a:latin typeface="+mn-lt"/>
                <a:ea typeface="+mn-ea"/>
                <a:cs typeface="+mn-cs"/>
              </a:rPr>
              <a:t>This Big Five assessment measures your level of each of the Big Five traits and shows your scores as they compare with an international sample of people of all ages.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45598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81A2E2-1689-4514-B897-846DC7609B9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02" name="Rectangle 2"/>
          <p:cNvSpPr>
            <a:spLocks noGrp="1" noRot="1" noChangeAspect="1" noChangeArrowheads="1" noTextEdit="1"/>
          </p:cNvSpPr>
          <p:nvPr>
            <p:ph type="sldImg"/>
          </p:nvPr>
        </p:nvSpPr>
        <p:spPr>
          <a:xfrm>
            <a:off x="381000" y="685800"/>
            <a:ext cx="6096000" cy="3429000"/>
          </a:xfrm>
          <a:ln/>
        </p:spPr>
      </p:sp>
      <p:sp>
        <p:nvSpPr>
          <p:cNvPr id="102403" name="Rectangle 3"/>
          <p:cNvSpPr>
            <a:spLocks noGrp="1" noChangeArrowheads="1"/>
          </p:cNvSpPr>
          <p:nvPr>
            <p:ph type="body" idx="1"/>
          </p:nvPr>
        </p:nvSpPr>
        <p:spPr/>
        <p:txBody>
          <a:bodyPr/>
          <a:lstStyle/>
          <a:p>
            <a:r>
              <a:rPr lang="en-US" dirty="0"/>
              <a:t>Are you ambitious? Then deliberately practice your communication skills. Managers ultimately get things done through other people and are therefore directly linked to their communication and interpersonal skills. US DOD’s strongest indication that a top cadet will make the rank of general? Freshman comp.</a:t>
            </a:r>
          </a:p>
          <a:p>
            <a:endParaRPr lang="en-US" dirty="0"/>
          </a:p>
          <a:p>
            <a:r>
              <a:rPr lang="en-US" dirty="0"/>
              <a:t>Coaches are not supervisors.  Coaches don’t have to give the “right” answer to a problem and may not even know it.  A coach is more of a sounding board, supportive critic, a source of facts and broad experience, and a devil's advocate. Supporting innovation (change</a:t>
            </a:r>
            <a:r>
              <a:rPr lang="en-US" baseline="0" dirty="0"/>
              <a:t> and ideas) </a:t>
            </a:r>
            <a:r>
              <a:rPr lang="en-US" dirty="0"/>
              <a:t>critical in technical teams yet studies show that most organizations stifle innovation and undermine effective change. Facilitating good communications is essential because you are the conduit between your hopefully empowered team members and middle- or top-management.  You must build trust below so that information isn’t suppressed while being an advocate to higher mgt.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communication? Simply the transfer and understanding of meaning. To be successful, the meaning of what a person wants to convey must be received and understood. </a:t>
            </a:r>
          </a:p>
          <a:p>
            <a:endParaRPr lang="en-US" dirty="0"/>
          </a:p>
          <a:p>
            <a:r>
              <a:rPr lang="en-US" dirty="0"/>
              <a:t>Why communicate? In many social situations, the old adage of “Report vs Rapport” actually applies.</a:t>
            </a:r>
          </a:p>
          <a:p>
            <a:endParaRPr lang="en-US" dirty="0"/>
          </a:p>
          <a:p>
            <a:r>
              <a:rPr lang="en-US" dirty="0"/>
              <a:t>Noise can also be broken down into subtypes, such as filtering, selective perception, bias, information overload, emotional overload, jargon, gender, and culture.</a:t>
            </a: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21004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BLUF = Bottom Line Up Front</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124748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EAB0777-4C60-462E-A92C-CDAFD498799C}" type="datetimeFigureOut">
              <a:rPr lang="en-US" smtClean="0"/>
              <a:t>11/5/2019</a:t>
            </a:fld>
            <a:endParaRPr lang="en-US"/>
          </a:p>
        </p:txBody>
      </p:sp>
      <p:sp>
        <p:nvSpPr>
          <p:cNvPr id="5" name="Footer Placeholder 4"/>
          <p:cNvSpPr>
            <a:spLocks noGrp="1"/>
          </p:cNvSpPr>
          <p:nvPr>
            <p:ph type="ftr" sz="quarter" idx="11"/>
          </p:nvPr>
        </p:nvSpPr>
        <p:spPr/>
        <p:txBody>
          <a:bodyPr/>
          <a:lstStyle/>
          <a:p>
            <a:r>
              <a:rPr lang="en-US"/>
              <a:t>Technical Leadership for Database Professionals</a:t>
            </a:r>
            <a:endParaRPr lang="en-US" dirty="0"/>
          </a:p>
        </p:txBody>
      </p:sp>
      <p:sp>
        <p:nvSpPr>
          <p:cNvPr id="6" name="Slide Number Placeholder 5"/>
          <p:cNvSpPr>
            <a:spLocks noGrp="1"/>
          </p:cNvSpPr>
          <p:nvPr>
            <p:ph type="sldNum" sz="quarter" idx="12"/>
          </p:nvPr>
        </p:nvSpPr>
        <p:spPr/>
        <p:txBody>
          <a:bodyPr/>
          <a:lstStyle/>
          <a:p>
            <a:fld id="{CA3ED451-F5FE-8C48-AA62-6EEECD8D2E93}" type="slidenum">
              <a:rPr lang="en-US" smtClean="0"/>
              <a:pPr/>
              <a:t>‹#›</a:t>
            </a:fld>
            <a:endParaRPr lang="en-US" dirty="0"/>
          </a:p>
        </p:txBody>
      </p:sp>
    </p:spTree>
    <p:extLst>
      <p:ext uri="{BB962C8B-B14F-4D97-AF65-F5344CB8AC3E}">
        <p14:creationId xmlns:p14="http://schemas.microsoft.com/office/powerpoint/2010/main" val="1155710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1"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10.xml"/><Relationship Id="rId6" Type="http://schemas.openxmlformats.org/officeDocument/2006/relationships/hyperlink" Target="http://www.humanmetrics.com/cgi-win/jtypes2.asp" TargetMode="External"/><Relationship Id="rId5" Type="http://schemas.openxmlformats.org/officeDocument/2006/relationships/hyperlink" Target="http://www.123test.com/disc-personality-test/" TargetMode="Externa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8" Type="http://schemas.openxmlformats.org/officeDocument/2006/relationships/hyperlink" Target="https://openpsychometrics.org/tests/IPIP-BFFM/" TargetMode="External"/><Relationship Id="rId3" Type="http://schemas.openxmlformats.org/officeDocument/2006/relationships/image" Target="../media/image29.jpg"/><Relationship Id="rId7" Type="http://schemas.openxmlformats.org/officeDocument/2006/relationships/hyperlink" Target="http://www.humanmetrics.com/cgi-win/jtypes2.asp"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www.123test.com/disc-personality-test/" TargetMode="External"/><Relationship Id="rId5" Type="http://schemas.openxmlformats.org/officeDocument/2006/relationships/image" Target="../media/image31.jpg"/><Relationship Id="rId4" Type="http://schemas.openxmlformats.org/officeDocument/2006/relationships/image" Target="../media/image30.jp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ccl.org/leadership/index.aspx"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www.sqlpass.org/" TargetMode="External"/><Relationship Id="rId4" Type="http://schemas.openxmlformats.org/officeDocument/2006/relationships/hyperlink" Target="http://www.techrepublic.com/blog/tech-manag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With Peers and Colleagues </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6007386" cy="614029"/>
          </a:xfrm>
        </p:spPr>
        <p:txBody>
          <a:bodyPr/>
          <a:lstStyle/>
          <a:p>
            <a:r>
              <a:rPr lang="en-US" sz="3600" dirty="0"/>
              <a:t>Successfully Communicating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39060"/>
            <a:ext cx="5361151" cy="746449"/>
          </a:xfrm>
        </p:spPr>
        <p:txBody>
          <a:bodyPr/>
          <a:lstStyle/>
          <a:p>
            <a:r>
              <a:rPr lang="en-US" sz="1800" dirty="0"/>
              <a:t>Kevin Kline, Principal Program Manager, SentryOne</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92228-31A9-49B2-BDA7-87C355FDEA0B}"/>
              </a:ext>
            </a:extLst>
          </p:cNvPr>
          <p:cNvSpPr>
            <a:spLocks noGrp="1"/>
          </p:cNvSpPr>
          <p:nvPr>
            <p:ph type="title"/>
          </p:nvPr>
        </p:nvSpPr>
        <p:spPr/>
        <p:txBody>
          <a:bodyPr/>
          <a:lstStyle/>
          <a:p>
            <a:r>
              <a:rPr lang="en-US" dirty="0"/>
              <a:t>Non-verbal Communications</a:t>
            </a:r>
          </a:p>
        </p:txBody>
      </p:sp>
      <p:sp>
        <p:nvSpPr>
          <p:cNvPr id="5" name="Text Placeholder 4">
            <a:extLst>
              <a:ext uri="{FF2B5EF4-FFF2-40B4-BE49-F238E27FC236}">
                <a16:creationId xmlns:a16="http://schemas.microsoft.com/office/drawing/2014/main" id="{95A4DDF3-193D-4997-B9ED-91DAE3E4705B}"/>
              </a:ext>
            </a:extLst>
          </p:cNvPr>
          <p:cNvSpPr>
            <a:spLocks noGrp="1"/>
          </p:cNvSpPr>
          <p:nvPr>
            <p:ph type="body" sz="quarter" idx="21"/>
          </p:nvPr>
        </p:nvSpPr>
        <p:spPr>
          <a:xfrm>
            <a:off x="312744" y="1198051"/>
            <a:ext cx="8481212" cy="3388579"/>
          </a:xfrm>
        </p:spPr>
        <p:txBody>
          <a:bodyPr/>
          <a:lstStyle/>
          <a:p>
            <a:pPr marL="342900" indent="-342900">
              <a:buFont typeface="Arial" panose="020B0604020202020204" pitchFamily="34" charset="0"/>
              <a:buChar char="•"/>
            </a:pPr>
            <a:r>
              <a:rPr lang="en-US" dirty="0"/>
              <a:t>When face to face, 65-90% of message is communicated through non-verbal methods</a:t>
            </a:r>
          </a:p>
          <a:p>
            <a:pPr marL="685800" lvl="1">
              <a:buFont typeface="Arial" panose="020B0604020202020204" pitchFamily="34" charset="0"/>
              <a:buChar char="•"/>
            </a:pPr>
            <a:r>
              <a:rPr lang="en-US" b="1" u="sng" dirty="0"/>
              <a:t>Body language</a:t>
            </a:r>
            <a:r>
              <a:rPr lang="en-US" dirty="0"/>
              <a:t>: gestures, facial expressions, posture, and demeanor</a:t>
            </a:r>
          </a:p>
          <a:p>
            <a:pPr marL="685800" lvl="1">
              <a:buFont typeface="Arial" panose="020B0604020202020204" pitchFamily="34" charset="0"/>
              <a:buChar char="•"/>
            </a:pPr>
            <a:r>
              <a:rPr lang="en-US" b="1" u="sng" dirty="0"/>
              <a:t>Intonation</a:t>
            </a:r>
            <a:r>
              <a:rPr lang="en-US" dirty="0"/>
              <a:t>: verbal emphasis and cadence given to specific words and phrases</a:t>
            </a:r>
          </a:p>
          <a:p>
            <a:pPr marL="685800" lvl="1">
              <a:buFont typeface="Arial" panose="020B0604020202020204" pitchFamily="34" charset="0"/>
              <a:buChar char="•"/>
            </a:pPr>
            <a:r>
              <a:rPr lang="en-US" b="1" u="sng" dirty="0"/>
              <a:t>Symbols</a:t>
            </a:r>
            <a:r>
              <a:rPr lang="en-US" dirty="0"/>
              <a:t>: Images and accoutrements that convey added meaning and context to a conversation</a:t>
            </a:r>
          </a:p>
        </p:txBody>
      </p:sp>
      <p:pic>
        <p:nvPicPr>
          <p:cNvPr id="1028" name="Picture 4" descr="Anger">
            <a:extLst>
              <a:ext uri="{FF2B5EF4-FFF2-40B4-BE49-F238E27FC236}">
                <a16:creationId xmlns:a16="http://schemas.microsoft.com/office/drawing/2014/main" id="{0319762B-595E-4645-B75E-AE9C2A7FA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05" y="5906339"/>
            <a:ext cx="1281405"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r">
            <a:extLst>
              <a:ext uri="{FF2B5EF4-FFF2-40B4-BE49-F238E27FC236}">
                <a16:creationId xmlns:a16="http://schemas.microsoft.com/office/drawing/2014/main" id="{933E9FA4-5506-4323-9CA1-935A7DA91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406" y="-924163"/>
            <a:ext cx="1281405"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sgust">
            <a:extLst>
              <a:ext uri="{FF2B5EF4-FFF2-40B4-BE49-F238E27FC236}">
                <a16:creationId xmlns:a16="http://schemas.microsoft.com/office/drawing/2014/main" id="{3554E4D4-A548-413F-9A95-C18FA6BCC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1765" y="5906338"/>
            <a:ext cx="1281405" cy="7207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ppiness">
            <a:extLst>
              <a:ext uri="{FF2B5EF4-FFF2-40B4-BE49-F238E27FC236}">
                <a16:creationId xmlns:a16="http://schemas.microsoft.com/office/drawing/2014/main" id="{A62F5F52-5697-4B46-86BA-2CE46E3CA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4837" y="-942710"/>
            <a:ext cx="1281412" cy="7207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dness">
            <a:extLst>
              <a:ext uri="{FF2B5EF4-FFF2-40B4-BE49-F238E27FC236}">
                <a16:creationId xmlns:a16="http://schemas.microsoft.com/office/drawing/2014/main" id="{E41B467B-E49C-4017-BA0B-6AB931CF0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5661" y="5906339"/>
            <a:ext cx="1281404"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rprise">
            <a:extLst>
              <a:ext uri="{FF2B5EF4-FFF2-40B4-BE49-F238E27FC236}">
                <a16:creationId xmlns:a16="http://schemas.microsoft.com/office/drawing/2014/main" id="{CC0699DD-C3BB-472E-8119-7ACB5A006C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1087" y="-924163"/>
            <a:ext cx="1295280"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ntempt">
            <a:extLst>
              <a:ext uri="{FF2B5EF4-FFF2-40B4-BE49-F238E27FC236}">
                <a16:creationId xmlns:a16="http://schemas.microsoft.com/office/drawing/2014/main" id="{964B370A-6BA2-4976-AE74-0AEFCB9337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8830" y="5906339"/>
            <a:ext cx="1267537" cy="72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01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92228-31A9-49B2-BDA7-87C355FDEA0B}"/>
              </a:ext>
            </a:extLst>
          </p:cNvPr>
          <p:cNvSpPr>
            <a:spLocks noGrp="1"/>
          </p:cNvSpPr>
          <p:nvPr>
            <p:ph type="title"/>
          </p:nvPr>
        </p:nvSpPr>
        <p:spPr/>
        <p:txBody>
          <a:bodyPr/>
          <a:lstStyle/>
          <a:p>
            <a:r>
              <a:rPr lang="en-US" dirty="0"/>
              <a:t>Non-verbal Communications</a:t>
            </a:r>
          </a:p>
        </p:txBody>
      </p:sp>
      <p:sp>
        <p:nvSpPr>
          <p:cNvPr id="5" name="Text Placeholder 4">
            <a:extLst>
              <a:ext uri="{FF2B5EF4-FFF2-40B4-BE49-F238E27FC236}">
                <a16:creationId xmlns:a16="http://schemas.microsoft.com/office/drawing/2014/main" id="{95A4DDF3-193D-4997-B9ED-91DAE3E4705B}"/>
              </a:ext>
            </a:extLst>
          </p:cNvPr>
          <p:cNvSpPr>
            <a:spLocks noGrp="1"/>
          </p:cNvSpPr>
          <p:nvPr>
            <p:ph type="body" sz="quarter" idx="21"/>
          </p:nvPr>
        </p:nvSpPr>
        <p:spPr>
          <a:xfrm>
            <a:off x="312744" y="1198051"/>
            <a:ext cx="8481212" cy="3388579"/>
          </a:xfrm>
        </p:spPr>
        <p:txBody>
          <a:bodyPr/>
          <a:lstStyle/>
          <a:p>
            <a:pPr marL="342900" indent="-342900">
              <a:buFont typeface="Arial" panose="020B0604020202020204" pitchFamily="34" charset="0"/>
              <a:buChar char="•"/>
            </a:pPr>
            <a:r>
              <a:rPr lang="en-US" dirty="0"/>
              <a:t>When face to face, 65-90% of message is communicated through non-verbal methods</a:t>
            </a:r>
          </a:p>
          <a:p>
            <a:pPr marL="685800" lvl="1">
              <a:buFont typeface="Arial" panose="020B0604020202020204" pitchFamily="34" charset="0"/>
              <a:buChar char="•"/>
            </a:pPr>
            <a:r>
              <a:rPr lang="en-US" b="1" u="sng" dirty="0"/>
              <a:t>Body language</a:t>
            </a:r>
            <a:r>
              <a:rPr lang="en-US" dirty="0"/>
              <a:t>: gestures, facial expressions, posture, and demeanor</a:t>
            </a:r>
          </a:p>
          <a:p>
            <a:pPr marL="685800" lvl="1">
              <a:buFont typeface="Arial" panose="020B0604020202020204" pitchFamily="34" charset="0"/>
              <a:buChar char="•"/>
            </a:pPr>
            <a:r>
              <a:rPr lang="en-US" b="1" u="sng" dirty="0"/>
              <a:t>Intonation</a:t>
            </a:r>
            <a:r>
              <a:rPr lang="en-US" dirty="0"/>
              <a:t>: verbal emphasis and cadence given to specific words and phrases</a:t>
            </a:r>
          </a:p>
          <a:p>
            <a:pPr marL="685800" lvl="1">
              <a:buFont typeface="Arial" panose="020B0604020202020204" pitchFamily="34" charset="0"/>
              <a:buChar char="•"/>
            </a:pPr>
            <a:r>
              <a:rPr lang="en-US" b="1" u="sng" dirty="0"/>
              <a:t>Symbols</a:t>
            </a:r>
            <a:r>
              <a:rPr lang="en-US" dirty="0"/>
              <a:t>: Images and accoutrements that convey added meaning and context to a conversation</a:t>
            </a:r>
          </a:p>
        </p:txBody>
      </p:sp>
      <p:pic>
        <p:nvPicPr>
          <p:cNvPr id="1028" name="Picture 4" descr="Anger">
            <a:extLst>
              <a:ext uri="{FF2B5EF4-FFF2-40B4-BE49-F238E27FC236}">
                <a16:creationId xmlns:a16="http://schemas.microsoft.com/office/drawing/2014/main" id="{0319762B-595E-4645-B75E-AE9C2A7FA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668" y="4422710"/>
            <a:ext cx="1281405"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r">
            <a:extLst>
              <a:ext uri="{FF2B5EF4-FFF2-40B4-BE49-F238E27FC236}">
                <a16:creationId xmlns:a16="http://schemas.microsoft.com/office/drawing/2014/main" id="{933E9FA4-5506-4323-9CA1-935A7DA91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861" y="3865840"/>
            <a:ext cx="1281405"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sgust">
            <a:extLst>
              <a:ext uri="{FF2B5EF4-FFF2-40B4-BE49-F238E27FC236}">
                <a16:creationId xmlns:a16="http://schemas.microsoft.com/office/drawing/2014/main" id="{3554E4D4-A548-413F-9A95-C18FA6BCC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999" y="4422710"/>
            <a:ext cx="1281405" cy="7207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ppiness">
            <a:extLst>
              <a:ext uri="{FF2B5EF4-FFF2-40B4-BE49-F238E27FC236}">
                <a16:creationId xmlns:a16="http://schemas.microsoft.com/office/drawing/2014/main" id="{A62F5F52-5697-4B46-86BA-2CE46E3CA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335" y="3865838"/>
            <a:ext cx="1281412" cy="7207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dness">
            <a:extLst>
              <a:ext uri="{FF2B5EF4-FFF2-40B4-BE49-F238E27FC236}">
                <a16:creationId xmlns:a16="http://schemas.microsoft.com/office/drawing/2014/main" id="{E41B467B-E49C-4017-BA0B-6AB931CF0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514" y="4422710"/>
            <a:ext cx="1281404"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rprise">
            <a:extLst>
              <a:ext uri="{FF2B5EF4-FFF2-40B4-BE49-F238E27FC236}">
                <a16:creationId xmlns:a16="http://schemas.microsoft.com/office/drawing/2014/main" id="{CC0699DD-C3BB-472E-8119-7ACB5A006C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2857" y="3865840"/>
            <a:ext cx="1295280" cy="7207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ntempt">
            <a:extLst>
              <a:ext uri="{FF2B5EF4-FFF2-40B4-BE49-F238E27FC236}">
                <a16:creationId xmlns:a16="http://schemas.microsoft.com/office/drawing/2014/main" id="{964B370A-6BA2-4976-AE74-0AEFCB9337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1028" y="4422710"/>
            <a:ext cx="1267537" cy="72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3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72" y="1141610"/>
            <a:ext cx="4435854" cy="2225320"/>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99" y="1601790"/>
            <a:ext cx="4435854" cy="2255646"/>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39" y="2705721"/>
            <a:ext cx="4435854" cy="2233329"/>
          </a:xfrm>
          <a:prstGeom prst="rect">
            <a:avLst/>
          </a:prstGeom>
          <a:ln>
            <a:solidFill>
              <a:schemeClr val="tx1"/>
            </a:solidFill>
          </a:ln>
        </p:spPr>
      </p:pic>
      <p:sp>
        <p:nvSpPr>
          <p:cNvPr id="7" name="Title 6"/>
          <p:cNvSpPr>
            <a:spLocks noGrp="1"/>
          </p:cNvSpPr>
          <p:nvPr>
            <p:ph type="title"/>
          </p:nvPr>
        </p:nvSpPr>
        <p:spPr/>
        <p:txBody>
          <a:bodyPr/>
          <a:lstStyle/>
          <a:p>
            <a:r>
              <a:rPr lang="en-US" dirty="0"/>
              <a:t>It Begins with Self-Awareness</a:t>
            </a:r>
          </a:p>
        </p:txBody>
      </p:sp>
      <p:sp>
        <p:nvSpPr>
          <p:cNvPr id="8" name="Content Placeholder 7"/>
          <p:cNvSpPr>
            <a:spLocks noGrp="1"/>
          </p:cNvSpPr>
          <p:nvPr>
            <p:ph idx="4294967295"/>
          </p:nvPr>
        </p:nvSpPr>
        <p:spPr>
          <a:xfrm>
            <a:off x="493893" y="5429556"/>
            <a:ext cx="7886700" cy="1063625"/>
          </a:xfrm>
          <a:prstGeom prst="rect">
            <a:avLst/>
          </a:prstGeom>
        </p:spPr>
        <p:txBody>
          <a:bodyPr>
            <a:normAutofit lnSpcReduction="10000"/>
          </a:bodyPr>
          <a:lstStyle/>
          <a:p>
            <a:r>
              <a:rPr lang="en-US" sz="1800" dirty="0">
                <a:latin typeface="Ubuntu" panose="020B0504030602030204" pitchFamily="34" charset="0"/>
              </a:rPr>
              <a:t>DISC: Free test at </a:t>
            </a:r>
          </a:p>
          <a:p>
            <a:pPr lvl="1"/>
            <a:r>
              <a:rPr lang="en-US" sz="1050" dirty="0">
                <a:latin typeface="Ubuntu" panose="020B0504030602030204" pitchFamily="34" charset="0"/>
                <a:hlinkClick r:id="rId5"/>
              </a:rPr>
              <a:t>http://www.123test.com/disc-personality-test/</a:t>
            </a:r>
            <a:endParaRPr lang="en-US" sz="1050" dirty="0">
              <a:latin typeface="Ubuntu" panose="020B0504030602030204" pitchFamily="34" charset="0"/>
            </a:endParaRPr>
          </a:p>
          <a:p>
            <a:r>
              <a:rPr lang="en-US" sz="1800" dirty="0">
                <a:latin typeface="Ubuntu" panose="020B0504030602030204" pitchFamily="34" charset="0"/>
              </a:rPr>
              <a:t>Myers-Briggs (MBTI): Free test at </a:t>
            </a:r>
          </a:p>
          <a:p>
            <a:pPr lvl="1"/>
            <a:r>
              <a:rPr lang="en-US" sz="1050" dirty="0">
                <a:latin typeface="Ubuntu" panose="020B0504030602030204" pitchFamily="34" charset="0"/>
                <a:hlinkClick r:id="rId6"/>
              </a:rPr>
              <a:t>http://www.humanmetrics.com/cgi-win/jtypes2.asp</a:t>
            </a:r>
            <a:endParaRPr lang="en-US" sz="1050" dirty="0">
              <a:latin typeface="Ubuntu" panose="020B0504030602030204" pitchFamily="34" charset="0"/>
            </a:endParaRPr>
          </a:p>
        </p:txBody>
      </p:sp>
      <p:pic>
        <p:nvPicPr>
          <p:cNvPr id="9" name="Picture 8">
            <a:extLst>
              <a:ext uri="{FF2B5EF4-FFF2-40B4-BE49-F238E27FC236}">
                <a16:creationId xmlns:a16="http://schemas.microsoft.com/office/drawing/2014/main" id="{A15465F7-8BCD-4F98-A8E9-9945CDC8CD2B}"/>
              </a:ext>
            </a:extLst>
          </p:cNvPr>
          <p:cNvPicPr>
            <a:picLocks noChangeAspect="1"/>
          </p:cNvPicPr>
          <p:nvPr/>
        </p:nvPicPr>
        <p:blipFill rotWithShape="1">
          <a:blip r:embed="rId7"/>
          <a:srcRect b="52438"/>
          <a:stretch/>
        </p:blipFill>
        <p:spPr>
          <a:xfrm>
            <a:off x="9707819" y="1095126"/>
            <a:ext cx="996382" cy="506664"/>
          </a:xfrm>
          <a:prstGeom prst="rect">
            <a:avLst/>
          </a:prstGeom>
          <a:ln w="12700">
            <a:solidFill>
              <a:schemeClr val="tx1"/>
            </a:solidFill>
          </a:ln>
        </p:spPr>
      </p:pic>
    </p:spTree>
    <p:extLst>
      <p:ext uri="{BB962C8B-B14F-4D97-AF65-F5344CB8AC3E}">
        <p14:creationId xmlns:p14="http://schemas.microsoft.com/office/powerpoint/2010/main" val="267936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72" y="1141611"/>
            <a:ext cx="996382" cy="499852"/>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109" y="1134799"/>
            <a:ext cx="996382" cy="506664"/>
          </a:xfrm>
          <a:prstGeom prst="rect">
            <a:avLst/>
          </a:prstGeom>
          <a:ln>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746" y="1134799"/>
            <a:ext cx="1006338" cy="506664"/>
          </a:xfrm>
          <a:prstGeom prst="rect">
            <a:avLst/>
          </a:prstGeom>
          <a:ln>
            <a:solidFill>
              <a:schemeClr val="tx1"/>
            </a:solidFill>
          </a:ln>
        </p:spPr>
      </p:pic>
      <p:sp>
        <p:nvSpPr>
          <p:cNvPr id="7" name="Title 6"/>
          <p:cNvSpPr>
            <a:spLocks noGrp="1"/>
          </p:cNvSpPr>
          <p:nvPr>
            <p:ph type="title"/>
          </p:nvPr>
        </p:nvSpPr>
        <p:spPr/>
        <p:txBody>
          <a:bodyPr/>
          <a:lstStyle/>
          <a:p>
            <a:r>
              <a:rPr lang="en-US" dirty="0"/>
              <a:t>It Begins with Self-Awareness</a:t>
            </a:r>
          </a:p>
        </p:txBody>
      </p:sp>
      <p:sp>
        <p:nvSpPr>
          <p:cNvPr id="8" name="Content Placeholder 7"/>
          <p:cNvSpPr>
            <a:spLocks noGrp="1"/>
          </p:cNvSpPr>
          <p:nvPr>
            <p:ph idx="4294967295"/>
          </p:nvPr>
        </p:nvSpPr>
        <p:spPr>
          <a:xfrm>
            <a:off x="312744" y="1774300"/>
            <a:ext cx="7886700" cy="3130760"/>
          </a:xfrm>
          <a:prstGeom prst="rect">
            <a:avLst/>
          </a:prstGeom>
        </p:spPr>
        <p:txBody>
          <a:bodyPr>
            <a:normAutofit fontScale="92500" lnSpcReduction="20000"/>
          </a:bodyPr>
          <a:lstStyle/>
          <a:p>
            <a:r>
              <a:rPr lang="en-US" sz="2000" dirty="0">
                <a:latin typeface="Ubuntu" panose="020B0504030602030204" pitchFamily="34" charset="0"/>
              </a:rPr>
              <a:t>Self-discovery for your own style and preferences:</a:t>
            </a:r>
          </a:p>
          <a:p>
            <a:pPr marL="285750" indent="-285750">
              <a:buFont typeface="Arial" panose="020B0604020202020204" pitchFamily="34" charset="0"/>
              <a:buChar char="•"/>
            </a:pPr>
            <a:r>
              <a:rPr lang="en-US" sz="1800" dirty="0">
                <a:latin typeface="Ubuntu" panose="020B0504030602030204" pitchFamily="34" charset="0"/>
              </a:rPr>
              <a:t>DISC</a:t>
            </a:r>
          </a:p>
          <a:p>
            <a:pPr marL="628650" lvl="1" indent="-285750">
              <a:buFont typeface="Arial" panose="020B0604020202020204" pitchFamily="34" charset="0"/>
              <a:buChar char="•"/>
            </a:pPr>
            <a:r>
              <a:rPr lang="en-US" sz="1400" dirty="0">
                <a:latin typeface="Ubuntu" panose="020B0504030602030204" pitchFamily="34" charset="0"/>
              </a:rPr>
              <a:t>Immediately applicable to communication</a:t>
            </a:r>
          </a:p>
          <a:p>
            <a:pPr marL="628650" lvl="1" indent="-285750">
              <a:buFont typeface="Arial" panose="020B0604020202020204" pitchFamily="34" charset="0"/>
              <a:buChar char="•"/>
            </a:pPr>
            <a:r>
              <a:rPr lang="en-US" sz="1400" dirty="0">
                <a:latin typeface="Ubuntu" panose="020B0504030602030204" pitchFamily="34" charset="0"/>
              </a:rPr>
              <a:t>Measurements - Dominance, Inspiration, Stability, and Compliance </a:t>
            </a:r>
          </a:p>
          <a:p>
            <a:pPr marL="628650" lvl="1" indent="-285750">
              <a:buFont typeface="Arial" panose="020B0604020202020204" pitchFamily="34" charset="0"/>
              <a:buChar char="•"/>
            </a:pPr>
            <a:r>
              <a:rPr lang="en-US" sz="1400" dirty="0">
                <a:latin typeface="Ubuntu" panose="020B0504030602030204" pitchFamily="34" charset="0"/>
              </a:rPr>
              <a:t>Free test at </a:t>
            </a:r>
            <a:r>
              <a:rPr lang="en-US" sz="1400" dirty="0">
                <a:latin typeface="Ubuntu" panose="020B0504030602030204" pitchFamily="34" charset="0"/>
                <a:hlinkClick r:id="rId6"/>
              </a:rPr>
              <a:t>http://www.123test.com/disc-personality-test/</a:t>
            </a:r>
            <a:endParaRPr lang="en-US" sz="1400" dirty="0">
              <a:latin typeface="Ubuntu" panose="020B0504030602030204" pitchFamily="34" charset="0"/>
            </a:endParaRPr>
          </a:p>
          <a:p>
            <a:pPr marL="285750" indent="-285750">
              <a:buFont typeface="Arial" panose="020B0604020202020204" pitchFamily="34" charset="0"/>
              <a:buChar char="•"/>
            </a:pPr>
            <a:r>
              <a:rPr lang="en-US" sz="1800" dirty="0">
                <a:latin typeface="Ubuntu" panose="020B0504030602030204" pitchFamily="34" charset="0"/>
              </a:rPr>
              <a:t>Myers-Briggs Type Indicator (MBTI) </a:t>
            </a:r>
          </a:p>
          <a:p>
            <a:pPr marL="628650" lvl="1" indent="-285750">
              <a:buFont typeface="Arial" panose="020B0604020202020204" pitchFamily="34" charset="0"/>
              <a:buChar char="•"/>
            </a:pPr>
            <a:r>
              <a:rPr lang="en-US" sz="1400" dirty="0">
                <a:latin typeface="Ubuntu" panose="020B0504030602030204" pitchFamily="34" charset="0"/>
              </a:rPr>
              <a:t>Most useful for self-discovery,  but still used by 80% of the Fortune 500.</a:t>
            </a:r>
          </a:p>
          <a:p>
            <a:pPr marL="628650" lvl="1" indent="-285750">
              <a:buFont typeface="Arial" panose="020B0604020202020204" pitchFamily="34" charset="0"/>
              <a:buChar char="•"/>
            </a:pPr>
            <a:r>
              <a:rPr lang="en-US" sz="1400" dirty="0">
                <a:latin typeface="Ubuntu" panose="020B0504030602030204" pitchFamily="34" charset="0"/>
              </a:rPr>
              <a:t>Measurements – Introversion </a:t>
            </a:r>
            <a:r>
              <a:rPr lang="en-US" sz="1400" dirty="0">
                <a:latin typeface="Ubuntu" panose="020B0504030602030204" pitchFamily="34" charset="0"/>
                <a:sym typeface="Wingdings" panose="05000000000000000000" pitchFamily="2" charset="2"/>
              </a:rPr>
              <a:t></a:t>
            </a:r>
            <a:r>
              <a:rPr lang="en-US" sz="1400" dirty="0">
                <a:latin typeface="Ubuntu" panose="020B0504030602030204" pitchFamily="34" charset="0"/>
              </a:rPr>
              <a:t> Extroversion, Sensing </a:t>
            </a:r>
            <a:r>
              <a:rPr lang="en-US" sz="1400" dirty="0">
                <a:latin typeface="Ubuntu" panose="020B0504030602030204" pitchFamily="34" charset="0"/>
                <a:sym typeface="Wingdings" panose="05000000000000000000" pitchFamily="2" charset="2"/>
              </a:rPr>
              <a:t></a:t>
            </a:r>
            <a:r>
              <a:rPr lang="en-US" sz="1400" dirty="0">
                <a:latin typeface="Ubuntu" panose="020B0504030602030204" pitchFamily="34" charset="0"/>
              </a:rPr>
              <a:t> Intuition, Thinking </a:t>
            </a:r>
            <a:r>
              <a:rPr lang="en-US" sz="1400" dirty="0">
                <a:latin typeface="Ubuntu" panose="020B0504030602030204" pitchFamily="34" charset="0"/>
                <a:sym typeface="Wingdings" panose="05000000000000000000" pitchFamily="2" charset="2"/>
              </a:rPr>
              <a:t></a:t>
            </a:r>
            <a:r>
              <a:rPr lang="en-US" sz="1400" dirty="0">
                <a:latin typeface="Ubuntu" panose="020B0504030602030204" pitchFamily="34" charset="0"/>
              </a:rPr>
              <a:t> Feeling, and Judging </a:t>
            </a:r>
            <a:r>
              <a:rPr lang="en-US" sz="1400" dirty="0">
                <a:latin typeface="Ubuntu" panose="020B0504030602030204" pitchFamily="34" charset="0"/>
                <a:sym typeface="Wingdings" panose="05000000000000000000" pitchFamily="2" charset="2"/>
              </a:rPr>
              <a:t></a:t>
            </a:r>
            <a:r>
              <a:rPr lang="en-US" sz="1400" dirty="0">
                <a:latin typeface="Ubuntu" panose="020B0504030602030204" pitchFamily="34" charset="0"/>
              </a:rPr>
              <a:t> Perceiving</a:t>
            </a:r>
          </a:p>
          <a:p>
            <a:pPr marL="628650" lvl="1" indent="-285750">
              <a:buFont typeface="Arial" panose="020B0604020202020204" pitchFamily="34" charset="0"/>
              <a:buChar char="•"/>
            </a:pPr>
            <a:r>
              <a:rPr lang="en-US" sz="1400" dirty="0">
                <a:latin typeface="Ubuntu" panose="020B0504030602030204" pitchFamily="34" charset="0"/>
              </a:rPr>
              <a:t>Free test at </a:t>
            </a:r>
            <a:r>
              <a:rPr lang="en-US" sz="1400" dirty="0">
                <a:latin typeface="Ubuntu" panose="020B0504030602030204" pitchFamily="34" charset="0"/>
                <a:hlinkClick r:id="rId7"/>
              </a:rPr>
              <a:t>http://www.humanmetrics.com/cgi-win/jtypes2.asp</a:t>
            </a:r>
            <a:endParaRPr lang="en-US" sz="1400" dirty="0">
              <a:latin typeface="Ubuntu" panose="020B0504030602030204" pitchFamily="34" charset="0"/>
            </a:endParaRPr>
          </a:p>
          <a:p>
            <a:pPr marL="285750" indent="-285750">
              <a:buFont typeface="Arial" panose="020B0604020202020204" pitchFamily="34" charset="0"/>
              <a:buChar char="•"/>
            </a:pPr>
            <a:r>
              <a:rPr lang="en-US" sz="1800" dirty="0">
                <a:latin typeface="Ubuntu" panose="020B0504030602030204" pitchFamily="34" charset="0"/>
              </a:rPr>
              <a:t>Big-Five Factor Markers</a:t>
            </a:r>
            <a:endParaRPr lang="en-US" sz="1200" dirty="0">
              <a:latin typeface="Ubuntu" panose="020B0504030602030204" pitchFamily="34" charset="0"/>
            </a:endParaRPr>
          </a:p>
          <a:p>
            <a:pPr marL="628650" lvl="1" indent="-285750">
              <a:buFont typeface="Arial" panose="020B0604020202020204" pitchFamily="34" charset="0"/>
              <a:buChar char="•"/>
            </a:pPr>
            <a:r>
              <a:rPr lang="en-US" sz="1400" dirty="0">
                <a:latin typeface="Ubuntu" panose="020B0504030602030204" pitchFamily="34" charset="0"/>
              </a:rPr>
              <a:t>The most trusted and scientifically sound psychometric test</a:t>
            </a:r>
          </a:p>
          <a:p>
            <a:pPr marL="628650" lvl="1" indent="-285750">
              <a:buFont typeface="Arial" panose="020B0604020202020204" pitchFamily="34" charset="0"/>
              <a:buChar char="•"/>
            </a:pPr>
            <a:r>
              <a:rPr lang="en-US" sz="1400" dirty="0">
                <a:latin typeface="Ubuntu" panose="020B0504030602030204" pitchFamily="34" charset="0"/>
              </a:rPr>
              <a:t>Measurements - Openness, Conscientiousness, Extraversion, Agreeableness, and Neuroticism</a:t>
            </a:r>
          </a:p>
          <a:p>
            <a:pPr marL="628650" lvl="1" indent="-285750">
              <a:buFont typeface="Arial" panose="020B0604020202020204" pitchFamily="34" charset="0"/>
              <a:buChar char="•"/>
            </a:pPr>
            <a:r>
              <a:rPr lang="en-US" sz="1400" dirty="0">
                <a:latin typeface="Ubuntu" panose="020B0504030602030204" pitchFamily="34" charset="0"/>
              </a:rPr>
              <a:t>Free test at </a:t>
            </a:r>
            <a:r>
              <a:rPr lang="en-US" sz="1400" dirty="0">
                <a:latin typeface="Ubuntu" panose="020B0504030602030204" pitchFamily="34" charset="0"/>
                <a:hlinkClick r:id="rId8"/>
              </a:rPr>
              <a:t>https://openpsychometrics.org/tests/IPIP-BFFM/</a:t>
            </a:r>
            <a:endParaRPr lang="en-US" sz="1400" dirty="0">
              <a:latin typeface="Ubuntu" panose="020B0504030602030204" pitchFamily="34" charset="0"/>
            </a:endParaRPr>
          </a:p>
        </p:txBody>
      </p:sp>
      <p:pic>
        <p:nvPicPr>
          <p:cNvPr id="3" name="Picture 2">
            <a:extLst>
              <a:ext uri="{FF2B5EF4-FFF2-40B4-BE49-F238E27FC236}">
                <a16:creationId xmlns:a16="http://schemas.microsoft.com/office/drawing/2014/main" id="{3F1CB854-9E47-49C9-9690-B51FE3DB4792}"/>
              </a:ext>
            </a:extLst>
          </p:cNvPr>
          <p:cNvPicPr>
            <a:picLocks noChangeAspect="1"/>
          </p:cNvPicPr>
          <p:nvPr/>
        </p:nvPicPr>
        <p:blipFill rotWithShape="1">
          <a:blip r:embed="rId9"/>
          <a:srcRect b="52438"/>
          <a:stretch/>
        </p:blipFill>
        <p:spPr>
          <a:xfrm>
            <a:off x="6825339" y="1134799"/>
            <a:ext cx="996382" cy="506664"/>
          </a:xfrm>
          <a:prstGeom prst="rect">
            <a:avLst/>
          </a:prstGeom>
          <a:ln w="12700">
            <a:solidFill>
              <a:schemeClr val="tx1"/>
            </a:solidFill>
          </a:ln>
        </p:spPr>
      </p:pic>
    </p:spTree>
    <p:extLst>
      <p:ext uri="{BB962C8B-B14F-4D97-AF65-F5344CB8AC3E}">
        <p14:creationId xmlns:p14="http://schemas.microsoft.com/office/powerpoint/2010/main" val="308308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solidFill>
                  <a:schemeClr val="tx1"/>
                </a:solidFill>
              </a:rPr>
              <a:t>The Link Between </a:t>
            </a:r>
            <a:r>
              <a:rPr lang="en-US" i="1" dirty="0">
                <a:solidFill>
                  <a:schemeClr val="tx1"/>
                </a:solidFill>
              </a:rPr>
              <a:t>Communication, Advancement,</a:t>
            </a:r>
            <a:r>
              <a:rPr lang="en-US" dirty="0">
                <a:solidFill>
                  <a:schemeClr val="tx1"/>
                </a:solidFill>
              </a:rPr>
              <a:t> and </a:t>
            </a:r>
            <a:r>
              <a:rPr lang="en-US" i="1" dirty="0">
                <a:solidFill>
                  <a:schemeClr val="tx1"/>
                </a:solidFill>
              </a:rPr>
              <a:t>Leadership</a:t>
            </a:r>
            <a:endParaRPr lang="en-US" dirty="0">
              <a:solidFill>
                <a:schemeClr val="tx1"/>
              </a:solidFill>
            </a:endParaRPr>
          </a:p>
        </p:txBody>
      </p:sp>
      <p:sp>
        <p:nvSpPr>
          <p:cNvPr id="84995" name="Rectangle 3"/>
          <p:cNvSpPr>
            <a:spLocks noGrp="1" noChangeArrowheads="1"/>
          </p:cNvSpPr>
          <p:nvPr>
            <p:ph sz="quarter" idx="4294967295"/>
          </p:nvPr>
        </p:nvSpPr>
        <p:spPr>
          <a:xfrm>
            <a:off x="632979" y="1714325"/>
            <a:ext cx="8242300" cy="3232150"/>
          </a:xfrm>
          <a:prstGeom prst="rect">
            <a:avLst/>
          </a:prstGeom>
        </p:spPr>
        <p:txBody>
          <a:bodyPr>
            <a:normAutofit lnSpcReduction="10000"/>
          </a:bodyPr>
          <a:lstStyle/>
          <a:p>
            <a:r>
              <a:rPr lang="en-US" sz="2800" dirty="0">
                <a:latin typeface="Ubuntu" panose="020B0504030602030204" pitchFamily="34" charset="0"/>
              </a:rPr>
              <a:t>Good leaders practice skills in four broad categories:</a:t>
            </a:r>
          </a:p>
          <a:p>
            <a:pPr lvl="1"/>
            <a:r>
              <a:rPr lang="en-US" dirty="0">
                <a:latin typeface="Ubuntu" panose="020B0504030602030204" pitchFamily="34" charset="0"/>
              </a:rPr>
              <a:t>Coaching</a:t>
            </a:r>
          </a:p>
          <a:p>
            <a:pPr lvl="1"/>
            <a:r>
              <a:rPr lang="en-US" dirty="0">
                <a:latin typeface="Ubuntu" panose="020B0504030602030204" pitchFamily="34" charset="0"/>
              </a:rPr>
              <a:t>Facilitating good communications</a:t>
            </a:r>
          </a:p>
          <a:p>
            <a:pPr lvl="1"/>
            <a:r>
              <a:rPr lang="en-US" dirty="0">
                <a:latin typeface="Ubuntu" panose="020B0504030602030204" pitchFamily="34" charset="0"/>
              </a:rPr>
              <a:t>Supporting change and ideas</a:t>
            </a:r>
          </a:p>
          <a:p>
            <a:pPr lvl="1"/>
            <a:r>
              <a:rPr lang="en-US" dirty="0">
                <a:latin typeface="Ubuntu" panose="020B0504030602030204" pitchFamily="34" charset="0"/>
              </a:rPr>
              <a:t>Meeting team goals</a:t>
            </a:r>
          </a:p>
          <a:p>
            <a:pPr lvl="1"/>
            <a:endParaRPr lang="en-US" dirty="0">
              <a:latin typeface="Ubuntu" panose="020B0504030602030204" pitchFamily="34" charset="0"/>
            </a:endParaRPr>
          </a:p>
          <a:p>
            <a:r>
              <a:rPr lang="en-US" sz="2800" i="1" dirty="0">
                <a:latin typeface="Ubuntu" panose="020B0504030602030204" pitchFamily="34" charset="0"/>
              </a:rPr>
              <a:t>Where are the technology skills?</a:t>
            </a:r>
          </a:p>
        </p:txBody>
      </p:sp>
      <p:pic>
        <p:nvPicPr>
          <p:cNvPr id="2050" name="Picture 2" descr="Image result for general mad dog mattis">
            <a:extLst>
              <a:ext uri="{FF2B5EF4-FFF2-40B4-BE49-F238E27FC236}">
                <a16:creationId xmlns:a16="http://schemas.microsoft.com/office/drawing/2014/main" id="{FD4EE6E7-EDA4-4163-B325-3799B8414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322" y="2340474"/>
            <a:ext cx="2061129" cy="197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948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fade">
                                      <p:cBhvr>
                                        <p:cTn id="12" dur="500"/>
                                        <p:tgtEl>
                                          <p:spTgt spid="84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Effect transition="in" filter="fade">
                                      <p:cBhvr>
                                        <p:cTn id="17" dur="500"/>
                                        <p:tgtEl>
                                          <p:spTgt spid="84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995">
                                            <p:txEl>
                                              <p:pRg st="3" end="3"/>
                                            </p:txEl>
                                          </p:spTgt>
                                        </p:tgtEl>
                                        <p:attrNameLst>
                                          <p:attrName>style.visibility</p:attrName>
                                        </p:attrNameLst>
                                      </p:cBhvr>
                                      <p:to>
                                        <p:strVal val="visible"/>
                                      </p:to>
                                    </p:set>
                                    <p:animEffect transition="in" filter="fade">
                                      <p:cBhvr>
                                        <p:cTn id="22" dur="500"/>
                                        <p:tgtEl>
                                          <p:spTgt spid="84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995">
                                            <p:txEl>
                                              <p:pRg st="4" end="4"/>
                                            </p:txEl>
                                          </p:spTgt>
                                        </p:tgtEl>
                                        <p:attrNameLst>
                                          <p:attrName>style.visibility</p:attrName>
                                        </p:attrNameLst>
                                      </p:cBhvr>
                                      <p:to>
                                        <p:strVal val="visible"/>
                                      </p:to>
                                    </p:set>
                                    <p:animEffect transition="in" filter="fade">
                                      <p:cBhvr>
                                        <p:cTn id="27" dur="500"/>
                                        <p:tgtEl>
                                          <p:spTgt spid="849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995">
                                            <p:txEl>
                                              <p:pRg st="6" end="6"/>
                                            </p:txEl>
                                          </p:spTgt>
                                        </p:tgtEl>
                                        <p:attrNameLst>
                                          <p:attrName>style.visibility</p:attrName>
                                        </p:attrNameLst>
                                      </p:cBhvr>
                                      <p:to>
                                        <p:strVal val="visible"/>
                                      </p:to>
                                    </p:set>
                                    <p:animEffect transition="in" filter="fade">
                                      <p:cBhvr>
                                        <p:cTn id="32" dur="500"/>
                                        <p:tgtEl>
                                          <p:spTgt spid="8499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EFCCE-81AB-41A9-8337-16BCFAA6E10F}"/>
              </a:ext>
            </a:extLst>
          </p:cNvPr>
          <p:cNvSpPr>
            <a:spLocks noGrp="1"/>
          </p:cNvSpPr>
          <p:nvPr>
            <p:ph type="title"/>
          </p:nvPr>
        </p:nvSpPr>
        <p:spPr/>
        <p:txBody>
          <a:bodyPr/>
          <a:lstStyle/>
          <a:p>
            <a:r>
              <a:rPr lang="en-US" sz="3200" dirty="0"/>
              <a:t>Communication</a:t>
            </a:r>
            <a:br>
              <a:rPr lang="en-US" sz="3200" dirty="0"/>
            </a:br>
            <a:r>
              <a:rPr lang="en-US" sz="3200" dirty="0"/>
              <a:t>Best Practices</a:t>
            </a:r>
          </a:p>
        </p:txBody>
      </p:sp>
    </p:spTree>
    <p:extLst>
      <p:ext uri="{BB962C8B-B14F-4D97-AF65-F5344CB8AC3E}">
        <p14:creationId xmlns:p14="http://schemas.microsoft.com/office/powerpoint/2010/main" val="4087555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E57CF-033D-4A8E-9CB4-004B697FE37C}"/>
              </a:ext>
            </a:extLst>
          </p:cNvPr>
          <p:cNvSpPr>
            <a:spLocks noGrp="1"/>
          </p:cNvSpPr>
          <p:nvPr>
            <p:ph type="title"/>
          </p:nvPr>
        </p:nvSpPr>
        <p:spPr/>
        <p:txBody>
          <a:bodyPr/>
          <a:lstStyle/>
          <a:p>
            <a:r>
              <a:rPr lang="en-US" dirty="0"/>
              <a:t>The Communication Process</a:t>
            </a:r>
          </a:p>
        </p:txBody>
      </p:sp>
      <p:pic>
        <p:nvPicPr>
          <p:cNvPr id="19" name="Picture 18" descr="A close up of a sign&#10;&#10;Description automatically generated">
            <a:extLst>
              <a:ext uri="{FF2B5EF4-FFF2-40B4-BE49-F238E27FC236}">
                <a16:creationId xmlns:a16="http://schemas.microsoft.com/office/drawing/2014/main" id="{161D8237-4178-46D9-A96B-DBB2D08B3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4" y="1288134"/>
            <a:ext cx="8059611" cy="3535986"/>
          </a:xfrm>
          <a:prstGeom prst="rect">
            <a:avLst/>
          </a:prstGeom>
        </p:spPr>
      </p:pic>
    </p:spTree>
    <p:extLst>
      <p:ext uri="{BB962C8B-B14F-4D97-AF65-F5344CB8AC3E}">
        <p14:creationId xmlns:p14="http://schemas.microsoft.com/office/powerpoint/2010/main" val="3335449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am the Sender</a:t>
            </a:r>
          </a:p>
        </p:txBody>
      </p:sp>
      <p:sp>
        <p:nvSpPr>
          <p:cNvPr id="3" name="Content Placeholder 2"/>
          <p:cNvSpPr>
            <a:spLocks noGrp="1"/>
          </p:cNvSpPr>
          <p:nvPr>
            <p:ph idx="4294967295"/>
          </p:nvPr>
        </p:nvSpPr>
        <p:spPr>
          <a:xfrm>
            <a:off x="0" y="1295904"/>
            <a:ext cx="6285743" cy="3687879"/>
          </a:xfrm>
          <a:prstGeom prst="rect">
            <a:avLst/>
          </a:prstGeom>
        </p:spPr>
        <p:txBody>
          <a:bodyPr>
            <a:normAutofit fontScale="70000" lnSpcReduction="20000"/>
          </a:bodyPr>
          <a:lstStyle/>
          <a:p>
            <a:pPr marL="342900" indent="-342900">
              <a:buFont typeface="Arial" panose="020B0604020202020204" pitchFamily="34" charset="0"/>
              <a:buChar char="•"/>
            </a:pPr>
            <a:r>
              <a:rPr lang="en-US" dirty="0"/>
              <a:t>Consider the Receiver subjectively when crafting your message. </a:t>
            </a:r>
          </a:p>
          <a:p>
            <a:pPr marL="685800" lvl="1">
              <a:buFont typeface="Arial" panose="020B0604020202020204" pitchFamily="34" charset="0"/>
              <a:buChar char="•"/>
            </a:pPr>
            <a:r>
              <a:rPr lang="en-US" dirty="0"/>
              <a:t>Use typing, if available.</a:t>
            </a:r>
          </a:p>
          <a:p>
            <a:pPr marL="685800" lvl="1">
              <a:buFont typeface="Arial" panose="020B0604020202020204" pitchFamily="34" charset="0"/>
              <a:buChar char="•"/>
            </a:pPr>
            <a:r>
              <a:rPr lang="en-US" dirty="0"/>
              <a:t>“Read the Room!”</a:t>
            </a:r>
          </a:p>
          <a:p>
            <a:pPr marL="342900" indent="-342900">
              <a:buFont typeface="Arial" panose="020B0604020202020204" pitchFamily="34" charset="0"/>
              <a:buChar char="•"/>
            </a:pPr>
            <a:r>
              <a:rPr lang="en-US" dirty="0"/>
              <a:t>Remember – B.L.U.F.</a:t>
            </a:r>
          </a:p>
          <a:p>
            <a:pPr marL="685800" lvl="1">
              <a:buFont typeface="Arial" panose="020B0604020202020204" pitchFamily="34" charset="0"/>
              <a:buChar char="•"/>
            </a:pPr>
            <a:r>
              <a:rPr lang="en-US" dirty="0"/>
              <a:t>Strive for brevity. Value the Receiver’s time. Stay focused.</a:t>
            </a:r>
          </a:p>
          <a:p>
            <a:pPr marL="342900" indent="-342900">
              <a:buFont typeface="Arial" panose="020B0604020202020204" pitchFamily="34" charset="0"/>
              <a:buChar char="•"/>
            </a:pPr>
            <a:r>
              <a:rPr lang="en-US" dirty="0"/>
              <a:t>Be aware that you’re communicating even when you say nothing. </a:t>
            </a:r>
          </a:p>
          <a:p>
            <a:pPr marL="685800" lvl="1">
              <a:buFont typeface="Arial" panose="020B0604020202020204" pitchFamily="34" charset="0"/>
              <a:buChar char="•"/>
            </a:pPr>
            <a:r>
              <a:rPr lang="en-US" dirty="0"/>
              <a:t>Clothing – Posture – Demeanor – Eye contact – Biases</a:t>
            </a:r>
          </a:p>
          <a:p>
            <a:pPr lvl="1"/>
            <a:r>
              <a:rPr lang="en-US" sz="2500" dirty="0"/>
              <a:t>Remember that there is a law of reciprocity in social and interpersonal situations.</a:t>
            </a:r>
          </a:p>
          <a:p>
            <a:pPr lvl="1"/>
            <a:r>
              <a:rPr lang="en-US" sz="2500" dirty="0"/>
              <a:t>Very important comms? Get a friend to do a read-thru.</a:t>
            </a:r>
          </a:p>
          <a:p>
            <a:pPr marL="342900" indent="-342900">
              <a:buFont typeface="Arial" panose="020B0604020202020204" pitchFamily="34" charset="0"/>
              <a:buChar char="•"/>
            </a:pPr>
            <a:r>
              <a:rPr lang="en-US" dirty="0"/>
              <a:t>Don’t be “that IT guy”.</a:t>
            </a:r>
          </a:p>
          <a:p>
            <a:pPr lvl="2"/>
            <a:r>
              <a:rPr lang="en-US" dirty="0"/>
              <a:t>Be patient with non-techies</a:t>
            </a:r>
          </a:p>
          <a:p>
            <a:pPr lvl="2"/>
            <a:r>
              <a:rPr lang="en-US" dirty="0"/>
              <a:t>Teach … with a positive attitude</a:t>
            </a:r>
          </a:p>
          <a:p>
            <a:pPr lvl="1"/>
            <a:endParaRPr lang="en-US" sz="2500" dirty="0"/>
          </a:p>
          <a:p>
            <a:pPr marL="0" lvl="1" indent="0">
              <a:buNone/>
            </a:pPr>
            <a:endParaRPr lang="en-US" dirty="0"/>
          </a:p>
          <a:p>
            <a:endParaRPr lang="en-US" dirty="0"/>
          </a:p>
        </p:txBody>
      </p:sp>
      <p:pic>
        <p:nvPicPr>
          <p:cNvPr id="3074" name="Picture 2" descr="Image result for communication meme">
            <a:extLst>
              <a:ext uri="{FF2B5EF4-FFF2-40B4-BE49-F238E27FC236}">
                <a16:creationId xmlns:a16="http://schemas.microsoft.com/office/drawing/2014/main" id="{AD767BA7-9F97-4974-A676-E3F705BF7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6" y="139209"/>
            <a:ext cx="2918883" cy="29188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2A7FFA0C-E86C-4D4E-B4A7-16A6484F3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827" y="3699989"/>
            <a:ext cx="3174613" cy="1392795"/>
          </a:xfrm>
          <a:prstGeom prst="rect">
            <a:avLst/>
          </a:prstGeom>
        </p:spPr>
      </p:pic>
      <p:sp>
        <p:nvSpPr>
          <p:cNvPr id="5" name="Arrow: Right 4">
            <a:extLst>
              <a:ext uri="{FF2B5EF4-FFF2-40B4-BE49-F238E27FC236}">
                <a16:creationId xmlns:a16="http://schemas.microsoft.com/office/drawing/2014/main" id="{600FF7D3-4361-4486-ACBC-36D4D8E3B44F}"/>
              </a:ext>
            </a:extLst>
          </p:cNvPr>
          <p:cNvSpPr/>
          <p:nvPr/>
        </p:nvSpPr>
        <p:spPr>
          <a:xfrm>
            <a:off x="5643846" y="4820281"/>
            <a:ext cx="346926" cy="16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Message, &amp; Medium</a:t>
            </a:r>
          </a:p>
        </p:txBody>
      </p:sp>
      <p:sp>
        <p:nvSpPr>
          <p:cNvPr id="3" name="Content Placeholder 2"/>
          <p:cNvSpPr>
            <a:spLocks noGrp="1"/>
          </p:cNvSpPr>
          <p:nvPr>
            <p:ph idx="4294967295"/>
          </p:nvPr>
        </p:nvSpPr>
        <p:spPr>
          <a:xfrm>
            <a:off x="312743" y="1168736"/>
            <a:ext cx="8431205" cy="3486397"/>
          </a:xfrm>
          <a:prstGeom prst="rect">
            <a:avLst/>
          </a:prstGeom>
        </p:spPr>
        <p:txBody>
          <a:bodyPr>
            <a:normAutofit/>
          </a:bodyPr>
          <a:lstStyle/>
          <a:p>
            <a:pPr marL="342900" indent="-342900">
              <a:buFont typeface="Arial" panose="020B0604020202020204" pitchFamily="34" charset="0"/>
              <a:buChar char="•"/>
            </a:pPr>
            <a:r>
              <a:rPr lang="en-US" sz="2000" dirty="0"/>
              <a:t>Clarify facts from values/opinions</a:t>
            </a:r>
          </a:p>
          <a:p>
            <a:pPr marL="342900" indent="-342900">
              <a:buFont typeface="Arial" panose="020B0604020202020204" pitchFamily="34" charset="0"/>
              <a:buChar char="•"/>
            </a:pPr>
            <a:r>
              <a:rPr lang="en-US" sz="2000" dirty="0"/>
              <a:t>Avoid jargon and information overload</a:t>
            </a:r>
          </a:p>
          <a:p>
            <a:pPr marL="685800" lvl="1">
              <a:buFont typeface="Arial" panose="020B0604020202020204" pitchFamily="34" charset="0"/>
              <a:buChar char="•"/>
            </a:pPr>
            <a:r>
              <a:rPr lang="en-US" sz="1800" dirty="0"/>
              <a:t>Other noise problems include filtering (especially upwards), selective perception, bias, emotional overload, gender bias, and cultural biases </a:t>
            </a:r>
          </a:p>
          <a:p>
            <a:pPr marL="342900" indent="-342900">
              <a:buFont typeface="Arial" panose="020B0604020202020204" pitchFamily="34" charset="0"/>
              <a:buChar char="•"/>
            </a:pPr>
            <a:r>
              <a:rPr lang="en-US" sz="2000" dirty="0"/>
              <a:t>Make generous use of relatable analogies or familiar examples</a:t>
            </a:r>
          </a:p>
          <a:p>
            <a:pPr marL="685800" lvl="1">
              <a:buFont typeface="Arial" panose="020B0604020202020204" pitchFamily="34" charset="0"/>
              <a:buChar char="•"/>
            </a:pPr>
            <a:r>
              <a:rPr lang="en-US" sz="1600" dirty="0"/>
              <a:t>Use analogies and examples that the </a:t>
            </a:r>
            <a:r>
              <a:rPr lang="en-US" sz="1600" i="1" dirty="0"/>
              <a:t>Receiver</a:t>
            </a:r>
            <a:r>
              <a:rPr lang="en-US" sz="1600" dirty="0"/>
              <a:t> finds meaningful</a:t>
            </a:r>
          </a:p>
          <a:p>
            <a:pPr marL="342900" indent="-342900">
              <a:buFont typeface="Arial" panose="020B0604020202020204" pitchFamily="34" charset="0"/>
              <a:buChar char="•"/>
            </a:pPr>
            <a:r>
              <a:rPr lang="en-US" sz="2000" dirty="0"/>
              <a:t>Use the right medium / channel:</a:t>
            </a:r>
          </a:p>
          <a:p>
            <a:pPr lvl="2"/>
            <a:r>
              <a:rPr lang="en-US" sz="1400" dirty="0"/>
              <a:t>IM / Slack / Teams – disposable, ephemeral</a:t>
            </a:r>
          </a:p>
          <a:p>
            <a:pPr lvl="2"/>
            <a:r>
              <a:rPr lang="en-US" sz="1400" dirty="0"/>
              <a:t>Email – archivable, historical</a:t>
            </a:r>
          </a:p>
          <a:p>
            <a:pPr lvl="2"/>
            <a:r>
              <a:rPr lang="en-US" sz="1400" dirty="0"/>
              <a:t>Call – lots of back-n-forth, lots of details/info to convey</a:t>
            </a:r>
          </a:p>
          <a:p>
            <a:pPr lvl="2"/>
            <a:r>
              <a:rPr lang="en-US" sz="1400" dirty="0"/>
              <a:t>What if the message is highly-emotional or top priority?</a:t>
            </a:r>
          </a:p>
          <a:p>
            <a:pPr marL="0" lvl="1" indent="0">
              <a:buNone/>
            </a:pPr>
            <a:endParaRPr lang="en-US" sz="1600" dirty="0"/>
          </a:p>
          <a:p>
            <a:endParaRPr lang="en-US" sz="1800" dirty="0"/>
          </a:p>
        </p:txBody>
      </p:sp>
      <p:pic>
        <p:nvPicPr>
          <p:cNvPr id="6" name="Picture 5" descr="A close up of a sign&#10;&#10;Description automatically generated">
            <a:extLst>
              <a:ext uri="{FF2B5EF4-FFF2-40B4-BE49-F238E27FC236}">
                <a16:creationId xmlns:a16="http://schemas.microsoft.com/office/drawing/2014/main" id="{2A7FFA0C-E86C-4D4E-B4A7-16A6484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719" y="3651544"/>
            <a:ext cx="3174613" cy="1392795"/>
          </a:xfrm>
          <a:prstGeom prst="rect">
            <a:avLst/>
          </a:prstGeom>
        </p:spPr>
      </p:pic>
      <p:sp>
        <p:nvSpPr>
          <p:cNvPr id="5" name="Arrow: Right 4">
            <a:extLst>
              <a:ext uri="{FF2B5EF4-FFF2-40B4-BE49-F238E27FC236}">
                <a16:creationId xmlns:a16="http://schemas.microsoft.com/office/drawing/2014/main" id="{600FF7D3-4361-4486-ACBC-36D4D8E3B44F}"/>
              </a:ext>
            </a:extLst>
          </p:cNvPr>
          <p:cNvSpPr/>
          <p:nvPr/>
        </p:nvSpPr>
        <p:spPr>
          <a:xfrm>
            <a:off x="5628516" y="4266190"/>
            <a:ext cx="346926" cy="16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F3F1029-CFF1-41D5-9A49-6E876E8E0BB8}"/>
              </a:ext>
            </a:extLst>
          </p:cNvPr>
          <p:cNvSpPr/>
          <p:nvPr/>
        </p:nvSpPr>
        <p:spPr>
          <a:xfrm>
            <a:off x="5628516" y="3731314"/>
            <a:ext cx="346926" cy="16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6E191C8-CD38-4934-A975-2486EF23710A}"/>
              </a:ext>
            </a:extLst>
          </p:cNvPr>
          <p:cNvSpPr/>
          <p:nvPr/>
        </p:nvSpPr>
        <p:spPr>
          <a:xfrm>
            <a:off x="6839306" y="3731314"/>
            <a:ext cx="346926" cy="16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65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a:t>I am the Receiver</a:t>
            </a:r>
          </a:p>
        </p:txBody>
      </p:sp>
      <p:sp>
        <p:nvSpPr>
          <p:cNvPr id="5" name="Footer Placeholder 3"/>
          <p:cNvSpPr>
            <a:spLocks noGrp="1"/>
          </p:cNvSpPr>
          <p:nvPr>
            <p:ph type="ftr" sz="quarter" idx="3"/>
          </p:nvPr>
        </p:nvSpPr>
        <p:spPr>
          <a:xfrm>
            <a:off x="6972300" y="4878388"/>
            <a:ext cx="2171700" cy="273050"/>
          </a:xfrm>
          <a:prstGeom prst="rect">
            <a:avLst/>
          </a:prstGeom>
        </p:spPr>
        <p:txBody>
          <a:bodyPr tIns="0" bIns="34290" anchor="ctr"/>
          <a:lstStyle>
            <a:defPPr>
              <a:defRPr lang="en-US"/>
            </a:defPPr>
            <a:lvl1pPr marL="0" algn="r" defTabSz="685800" rtl="0" eaLnBrk="1" latinLnBrk="0" hangingPunct="1">
              <a:defRPr sz="825"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prstClr val="white"/>
                </a:solidFill>
                <a:latin typeface="Calibri" panose="020F0502020204030204"/>
                <a:cs typeface="Arial"/>
              </a:rPr>
              <a:t>[PD-106-S]</a:t>
            </a:r>
            <a:endParaRPr lang="en-US" dirty="0">
              <a:solidFill>
                <a:prstClr val="white"/>
              </a:solidFill>
              <a:latin typeface="Calibri" panose="020F0502020204030204"/>
              <a:cs typeface="Arial"/>
            </a:endParaRPr>
          </a:p>
        </p:txBody>
      </p:sp>
      <p:sp>
        <p:nvSpPr>
          <p:cNvPr id="88067" name="Rectangle 3"/>
          <p:cNvSpPr>
            <a:spLocks noGrp="1" noChangeArrowheads="1"/>
          </p:cNvSpPr>
          <p:nvPr>
            <p:ph idx="4294967295"/>
          </p:nvPr>
        </p:nvSpPr>
        <p:spPr>
          <a:xfrm>
            <a:off x="312744" y="1216057"/>
            <a:ext cx="5748941" cy="3363912"/>
          </a:xfrm>
          <a:prstGeom prst="rect">
            <a:avLst/>
          </a:prstGeom>
        </p:spPr>
        <p:txBody>
          <a:bodyPr>
            <a:normAutofit fontScale="85000" lnSpcReduction="20000"/>
          </a:bodyPr>
          <a:lstStyle/>
          <a:p>
            <a:pPr marL="342900" indent="-342900">
              <a:buFont typeface="Arial" panose="020B0604020202020204" pitchFamily="34" charset="0"/>
              <a:buChar char="•"/>
            </a:pPr>
            <a:r>
              <a:rPr lang="en-US" dirty="0">
                <a:latin typeface="Ubuntu" panose="020B0504030602030204" pitchFamily="34" charset="0"/>
              </a:rPr>
              <a:t>Be “fully present”. Be respectful.</a:t>
            </a:r>
          </a:p>
          <a:p>
            <a:pPr marL="342900" indent="-342900">
              <a:buFont typeface="Arial" panose="020B0604020202020204" pitchFamily="34" charset="0"/>
              <a:buChar char="•"/>
            </a:pPr>
            <a:r>
              <a:rPr lang="en-US" dirty="0">
                <a:latin typeface="Ubuntu" panose="020B0504030602030204" pitchFamily="34" charset="0"/>
              </a:rPr>
              <a:t>Good listening skills involve:</a:t>
            </a:r>
          </a:p>
          <a:p>
            <a:pPr lvl="2"/>
            <a:r>
              <a:rPr lang="en-US" dirty="0">
                <a:latin typeface="Ubuntu" panose="020B0504030602030204" pitchFamily="34" charset="0"/>
              </a:rPr>
              <a:t>Acknowledging statements</a:t>
            </a:r>
          </a:p>
          <a:p>
            <a:pPr lvl="2"/>
            <a:r>
              <a:rPr lang="en-US" dirty="0">
                <a:latin typeface="Ubuntu" panose="020B0504030602030204" pitchFamily="34" charset="0"/>
              </a:rPr>
              <a:t>Summarizing</a:t>
            </a:r>
          </a:p>
          <a:p>
            <a:pPr lvl="2"/>
            <a:r>
              <a:rPr lang="en-US" dirty="0">
                <a:latin typeface="Ubuntu" panose="020B0504030602030204" pitchFamily="34" charset="0"/>
              </a:rPr>
              <a:t>Empathizing</a:t>
            </a:r>
          </a:p>
          <a:p>
            <a:pPr marL="342900" indent="-342900">
              <a:buFont typeface="Arial" panose="020B0604020202020204" pitchFamily="34" charset="0"/>
              <a:buChar char="•"/>
            </a:pPr>
            <a:r>
              <a:rPr lang="en-US" dirty="0">
                <a:latin typeface="Ubuntu" panose="020B0504030602030204" pitchFamily="34" charset="0"/>
              </a:rPr>
              <a:t>Good questioning skills involve:</a:t>
            </a:r>
          </a:p>
          <a:p>
            <a:pPr lvl="2"/>
            <a:r>
              <a:rPr lang="en-US" dirty="0">
                <a:latin typeface="Ubuntu" panose="020B0504030602030204" pitchFamily="34" charset="0"/>
              </a:rPr>
              <a:t>Getting the specifics</a:t>
            </a:r>
          </a:p>
          <a:p>
            <a:pPr lvl="2"/>
            <a:r>
              <a:rPr lang="en-US" dirty="0">
                <a:latin typeface="Ubuntu" panose="020B0504030602030204" pitchFamily="34" charset="0"/>
              </a:rPr>
              <a:t>Seek fact vs. value</a:t>
            </a:r>
          </a:p>
          <a:p>
            <a:pPr lvl="2"/>
            <a:r>
              <a:rPr lang="en-US" dirty="0">
                <a:latin typeface="Ubuntu" panose="020B0504030602030204" pitchFamily="34" charset="0"/>
              </a:rPr>
              <a:t>Use open vs. closed questions</a:t>
            </a:r>
          </a:p>
          <a:p>
            <a:pPr lvl="2"/>
            <a:r>
              <a:rPr lang="en-US" dirty="0">
                <a:latin typeface="Ubuntu" panose="020B0504030602030204" pitchFamily="34" charset="0"/>
              </a:rPr>
              <a:t>Observing reaction</a:t>
            </a:r>
          </a:p>
          <a:p>
            <a:pPr marL="342900" lvl="1" indent="0">
              <a:buNone/>
            </a:pPr>
            <a:endParaRPr lang="en-US" dirty="0">
              <a:latin typeface="Ubuntu" panose="020B0504030602030204" pitchFamily="34" charset="0"/>
            </a:endParaRPr>
          </a:p>
          <a:p>
            <a:r>
              <a:rPr lang="en-US" dirty="0">
                <a:latin typeface="Ubuntu" panose="020B0504030602030204" pitchFamily="34" charset="0"/>
              </a:rPr>
              <a:t>Ninja secret: Understand the power of silence!</a:t>
            </a:r>
          </a:p>
        </p:txBody>
      </p:sp>
      <p:pic>
        <p:nvPicPr>
          <p:cNvPr id="1026" name="Picture 2" descr="Image result for inception meme">
            <a:extLst>
              <a:ext uri="{FF2B5EF4-FFF2-40B4-BE49-F238E27FC236}">
                <a16:creationId xmlns:a16="http://schemas.microsoft.com/office/drawing/2014/main" id="{3EB198F9-548F-4DE2-AA0A-AD376F7A6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670" y="50716"/>
            <a:ext cx="2247601" cy="3496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6E3F4A17-8AB3-46A2-9872-69076FCD6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827" y="3699989"/>
            <a:ext cx="3174613" cy="1392795"/>
          </a:xfrm>
          <a:prstGeom prst="rect">
            <a:avLst/>
          </a:prstGeom>
        </p:spPr>
      </p:pic>
      <p:sp>
        <p:nvSpPr>
          <p:cNvPr id="7" name="Arrow: Right 6">
            <a:extLst>
              <a:ext uri="{FF2B5EF4-FFF2-40B4-BE49-F238E27FC236}">
                <a16:creationId xmlns:a16="http://schemas.microsoft.com/office/drawing/2014/main" id="{B39154D9-FBDA-4E58-9C1B-3B95B703697E}"/>
              </a:ext>
            </a:extLst>
          </p:cNvPr>
          <p:cNvSpPr/>
          <p:nvPr/>
        </p:nvSpPr>
        <p:spPr>
          <a:xfrm>
            <a:off x="8025981" y="3763941"/>
            <a:ext cx="346926" cy="16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299788"/>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8067">
                                            <p:txEl>
                                              <p:pRg st="0" end="0"/>
                                            </p:txEl>
                                          </p:spTgt>
                                        </p:tgtEl>
                                        <p:attrNameLst>
                                          <p:attrName>style.visibility</p:attrName>
                                        </p:attrNameLst>
                                      </p:cBhvr>
                                      <p:to>
                                        <p:strVal val="visible"/>
                                      </p:to>
                                    </p:set>
                                    <p:animEffect transition="in" filter="fade">
                                      <p:cBhvr>
                                        <p:cTn id="20" dur="500"/>
                                        <p:tgtEl>
                                          <p:spTgt spid="8806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8067">
                                            <p:txEl>
                                              <p:pRg st="1" end="1"/>
                                            </p:txEl>
                                          </p:spTgt>
                                        </p:tgtEl>
                                        <p:attrNameLst>
                                          <p:attrName>style.visibility</p:attrName>
                                        </p:attrNameLst>
                                      </p:cBhvr>
                                      <p:to>
                                        <p:strVal val="visible"/>
                                      </p:to>
                                    </p:set>
                                    <p:animEffect transition="in" filter="fade">
                                      <p:cBhvr>
                                        <p:cTn id="25" dur="500"/>
                                        <p:tgtEl>
                                          <p:spTgt spid="88067">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067">
                                            <p:txEl>
                                              <p:pRg st="2" end="2"/>
                                            </p:txEl>
                                          </p:spTgt>
                                        </p:tgtEl>
                                        <p:attrNameLst>
                                          <p:attrName>style.visibility</p:attrName>
                                        </p:attrNameLst>
                                      </p:cBhvr>
                                      <p:to>
                                        <p:strVal val="visible"/>
                                      </p:to>
                                    </p:set>
                                    <p:animEffect transition="in" filter="fade">
                                      <p:cBhvr>
                                        <p:cTn id="28" dur="500"/>
                                        <p:tgtEl>
                                          <p:spTgt spid="88067">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8067">
                                            <p:txEl>
                                              <p:pRg st="3" end="3"/>
                                            </p:txEl>
                                          </p:spTgt>
                                        </p:tgtEl>
                                        <p:attrNameLst>
                                          <p:attrName>style.visibility</p:attrName>
                                        </p:attrNameLst>
                                      </p:cBhvr>
                                      <p:to>
                                        <p:strVal val="visible"/>
                                      </p:to>
                                    </p:set>
                                    <p:animEffect transition="in" filter="fade">
                                      <p:cBhvr>
                                        <p:cTn id="31" dur="500"/>
                                        <p:tgtEl>
                                          <p:spTgt spid="88067">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067">
                                            <p:txEl>
                                              <p:pRg st="4" end="4"/>
                                            </p:txEl>
                                          </p:spTgt>
                                        </p:tgtEl>
                                        <p:attrNameLst>
                                          <p:attrName>style.visibility</p:attrName>
                                        </p:attrNameLst>
                                      </p:cBhvr>
                                      <p:to>
                                        <p:strVal val="visible"/>
                                      </p:to>
                                    </p:set>
                                    <p:animEffect transition="in" filter="fade">
                                      <p:cBhvr>
                                        <p:cTn id="34" dur="500"/>
                                        <p:tgtEl>
                                          <p:spTgt spid="8806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8067">
                                            <p:txEl>
                                              <p:pRg st="5" end="5"/>
                                            </p:txEl>
                                          </p:spTgt>
                                        </p:tgtEl>
                                        <p:attrNameLst>
                                          <p:attrName>style.visibility</p:attrName>
                                        </p:attrNameLst>
                                      </p:cBhvr>
                                      <p:to>
                                        <p:strVal val="visible"/>
                                      </p:to>
                                    </p:set>
                                    <p:animEffect transition="in" filter="fade">
                                      <p:cBhvr>
                                        <p:cTn id="39" dur="500"/>
                                        <p:tgtEl>
                                          <p:spTgt spid="88067">
                                            <p:txEl>
                                              <p:pRg st="5" end="5"/>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067">
                                            <p:txEl>
                                              <p:pRg st="6" end="6"/>
                                            </p:txEl>
                                          </p:spTgt>
                                        </p:tgtEl>
                                        <p:attrNameLst>
                                          <p:attrName>style.visibility</p:attrName>
                                        </p:attrNameLst>
                                      </p:cBhvr>
                                      <p:to>
                                        <p:strVal val="visible"/>
                                      </p:to>
                                    </p:set>
                                    <p:animEffect transition="in" filter="fade">
                                      <p:cBhvr>
                                        <p:cTn id="42" dur="500"/>
                                        <p:tgtEl>
                                          <p:spTgt spid="8806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8067">
                                            <p:txEl>
                                              <p:pRg st="7" end="7"/>
                                            </p:txEl>
                                          </p:spTgt>
                                        </p:tgtEl>
                                        <p:attrNameLst>
                                          <p:attrName>style.visibility</p:attrName>
                                        </p:attrNameLst>
                                      </p:cBhvr>
                                      <p:to>
                                        <p:strVal val="visible"/>
                                      </p:to>
                                    </p:set>
                                    <p:animEffect transition="in" filter="fade">
                                      <p:cBhvr>
                                        <p:cTn id="45" dur="500"/>
                                        <p:tgtEl>
                                          <p:spTgt spid="88067">
                                            <p:txEl>
                                              <p:pRg st="7" end="7"/>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8067">
                                            <p:txEl>
                                              <p:pRg st="8" end="8"/>
                                            </p:txEl>
                                          </p:spTgt>
                                        </p:tgtEl>
                                        <p:attrNameLst>
                                          <p:attrName>style.visibility</p:attrName>
                                        </p:attrNameLst>
                                      </p:cBhvr>
                                      <p:to>
                                        <p:strVal val="visible"/>
                                      </p:to>
                                    </p:set>
                                    <p:animEffect transition="in" filter="fade">
                                      <p:cBhvr>
                                        <p:cTn id="48" dur="500"/>
                                        <p:tgtEl>
                                          <p:spTgt spid="88067">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8067">
                                            <p:txEl>
                                              <p:pRg st="9" end="9"/>
                                            </p:txEl>
                                          </p:spTgt>
                                        </p:tgtEl>
                                        <p:attrNameLst>
                                          <p:attrName>style.visibility</p:attrName>
                                        </p:attrNameLst>
                                      </p:cBhvr>
                                      <p:to>
                                        <p:strVal val="visible"/>
                                      </p:to>
                                    </p:set>
                                    <p:animEffect transition="in" filter="fade">
                                      <p:cBhvr>
                                        <p:cTn id="51" dur="500"/>
                                        <p:tgtEl>
                                          <p:spTgt spid="88067">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8067">
                                            <p:txEl>
                                              <p:pRg st="11" end="11"/>
                                            </p:txEl>
                                          </p:spTgt>
                                        </p:tgtEl>
                                        <p:attrNameLst>
                                          <p:attrName>style.visibility</p:attrName>
                                        </p:attrNameLst>
                                      </p:cBhvr>
                                      <p:to>
                                        <p:strVal val="visible"/>
                                      </p:to>
                                    </p:set>
                                    <p:animEffect transition="in" filter="fade">
                                      <p:cBhvr>
                                        <p:cTn id="56" dur="500"/>
                                        <p:tgtEl>
                                          <p:spTgt spid="880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uiExpand="1" build="p"/>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Happy Boss, or How Communicate Upwards</a:t>
            </a:r>
          </a:p>
        </p:txBody>
      </p:sp>
      <p:sp>
        <p:nvSpPr>
          <p:cNvPr id="6" name="Content Placeholder 5"/>
          <p:cNvSpPr>
            <a:spLocks noGrp="1"/>
          </p:cNvSpPr>
          <p:nvPr>
            <p:ph idx="4294967295"/>
          </p:nvPr>
        </p:nvSpPr>
        <p:spPr>
          <a:xfrm>
            <a:off x="776307" y="1399871"/>
            <a:ext cx="6573838" cy="3262312"/>
          </a:xfrm>
          <a:prstGeom prst="rect">
            <a:avLst/>
          </a:prstGeom>
        </p:spPr>
        <p:txBody>
          <a:bodyPr>
            <a:normAutofit fontScale="85000" lnSpcReduction="20000"/>
          </a:bodyPr>
          <a:lstStyle/>
          <a:p>
            <a:r>
              <a:rPr lang="en-US" dirty="0"/>
              <a:t>What is their motivation? Are they rational?</a:t>
            </a:r>
          </a:p>
          <a:p>
            <a:r>
              <a:rPr lang="en-US" dirty="0"/>
              <a:t>Demonstrate that you understand the business and what the business needs. What does the Boss need to be considered successful?  </a:t>
            </a:r>
          </a:p>
          <a:p>
            <a:pPr marL="257175" indent="-257175"/>
            <a:r>
              <a:rPr lang="en-US" dirty="0"/>
              <a:t>Be proactive, especially when communicating upward:</a:t>
            </a:r>
          </a:p>
          <a:p>
            <a:pPr marL="600075" lvl="1" indent="-257175"/>
            <a:r>
              <a:rPr lang="en-US" dirty="0"/>
              <a:t>Learn how to brag the right way</a:t>
            </a:r>
          </a:p>
          <a:p>
            <a:pPr marL="600075" lvl="1" indent="-257175"/>
            <a:r>
              <a:rPr lang="en-US" dirty="0"/>
              <a:t>Schedule written updates, even when they’re not required</a:t>
            </a:r>
          </a:p>
          <a:p>
            <a:r>
              <a:rPr lang="en-US" dirty="0"/>
              <a:t>Speak their language:</a:t>
            </a:r>
          </a:p>
          <a:p>
            <a:pPr lvl="1"/>
            <a:r>
              <a:rPr lang="en-US" dirty="0"/>
              <a:t>Are they a technologist?</a:t>
            </a:r>
          </a:p>
          <a:p>
            <a:pPr lvl="1"/>
            <a:r>
              <a:rPr lang="en-US" dirty="0"/>
              <a:t>Are they detail oriented?</a:t>
            </a:r>
          </a:p>
          <a:p>
            <a:pPr lvl="1"/>
            <a:r>
              <a:rPr lang="en-US" dirty="0"/>
              <a:t>What’s the common ground, opportunity for analogy, storytelling?</a:t>
            </a:r>
          </a:p>
        </p:txBody>
      </p:sp>
      <p:pic>
        <p:nvPicPr>
          <p:cNvPr id="4098" name="Picture 2" descr="Image result for boss meme simpsons">
            <a:extLst>
              <a:ext uri="{FF2B5EF4-FFF2-40B4-BE49-F238E27FC236}">
                <a16:creationId xmlns:a16="http://schemas.microsoft.com/office/drawing/2014/main" id="{B690AEEC-E210-45AB-A0F2-0ED7D019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489" y="2041495"/>
            <a:ext cx="1414068" cy="1414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142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fade">
                                      <p:cBhvr>
                                        <p:cTn id="4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3ED3D-9FD4-43DB-B679-BE421BAE5E34}"/>
              </a:ext>
            </a:extLst>
          </p:cNvPr>
          <p:cNvSpPr>
            <a:spLocks noGrp="1"/>
          </p:cNvSpPr>
          <p:nvPr>
            <p:ph type="title"/>
          </p:nvPr>
        </p:nvSpPr>
        <p:spPr/>
        <p:txBody>
          <a:bodyPr/>
          <a:lstStyle/>
          <a:p>
            <a:r>
              <a:rPr lang="en-US" dirty="0"/>
              <a:t>Persuasion Techniques</a:t>
            </a:r>
          </a:p>
        </p:txBody>
      </p:sp>
    </p:spTree>
    <p:extLst>
      <p:ext uri="{BB962C8B-B14F-4D97-AF65-F5344CB8AC3E}">
        <p14:creationId xmlns:p14="http://schemas.microsoft.com/office/powerpoint/2010/main" val="4006949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876802" y="1763507"/>
            <a:ext cx="4104216" cy="2286000"/>
          </a:xfrm>
          <a:prstGeom prst="rect">
            <a:avLst/>
          </a:prstGeom>
          <a:gradFill>
            <a:gsLst>
              <a:gs pos="0">
                <a:srgbClr val="FFEFD1"/>
              </a:gs>
              <a:gs pos="64999">
                <a:srgbClr val="F0EBD5"/>
              </a:gs>
              <a:gs pos="100000">
                <a:srgbClr val="D1C39F"/>
              </a:gs>
            </a:gsLst>
            <a:lin ang="0" scaled="0"/>
          </a:gradFill>
          <a:effectLst>
            <a:outerShdw blurRad="50800" dist="38100" dir="2700000" sx="102000" sy="102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a:solidFill>
                <a:prstClr val="white"/>
              </a:solidFill>
              <a:latin typeface="Calibri" panose="020F0502020204030204"/>
            </a:endParaRPr>
          </a:p>
        </p:txBody>
      </p:sp>
      <p:sp>
        <p:nvSpPr>
          <p:cNvPr id="10" name="Rectangle 9"/>
          <p:cNvSpPr/>
          <p:nvPr/>
        </p:nvSpPr>
        <p:spPr>
          <a:xfrm>
            <a:off x="279400" y="2834864"/>
            <a:ext cx="3987800" cy="1214643"/>
          </a:xfrm>
          <a:prstGeom prst="rect">
            <a:avLst/>
          </a:prstGeom>
          <a:gradFill flip="none" rotWithShape="1">
            <a:gsLst>
              <a:gs pos="0">
                <a:srgbClr val="E6D78A"/>
              </a:gs>
              <a:gs pos="77000">
                <a:srgbClr val="C7AC4C"/>
              </a:gs>
            </a:gsLst>
            <a:lin ang="0" scaled="1"/>
            <a:tileRect/>
          </a:gradFill>
          <a:ln>
            <a:solidFill>
              <a:schemeClr val="accent1">
                <a:lumMod val="40000"/>
                <a:lumOff val="60000"/>
              </a:schemeClr>
            </a:solidFill>
          </a:ln>
          <a:effectLst>
            <a:outerShdw blurRad="38100" dist="38100" dir="5400000" sx="103000" sy="103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a:solidFill>
                <a:prstClr val="white"/>
              </a:solidFill>
              <a:latin typeface="Calibri" panose="020F0502020204030204"/>
            </a:endParaRPr>
          </a:p>
        </p:txBody>
      </p:sp>
      <p:sp>
        <p:nvSpPr>
          <p:cNvPr id="7" name="Rectangle 6"/>
          <p:cNvSpPr/>
          <p:nvPr/>
        </p:nvSpPr>
        <p:spPr>
          <a:xfrm>
            <a:off x="279400" y="1763507"/>
            <a:ext cx="3987800" cy="1071357"/>
          </a:xfrm>
          <a:prstGeom prst="rect">
            <a:avLst/>
          </a:prstGeom>
          <a:gradFill flip="none" rotWithShape="1">
            <a:gsLst>
              <a:gs pos="36000">
                <a:schemeClr val="accent6">
                  <a:lumMod val="40000"/>
                  <a:lumOff val="60000"/>
                </a:schemeClr>
              </a:gs>
              <a:gs pos="100000">
                <a:schemeClr val="accent1">
                  <a:shade val="93000"/>
                  <a:alpha val="100000"/>
                  <a:satMod val="100000"/>
                  <a:lumMod val="93000"/>
                </a:schemeClr>
              </a:gs>
            </a:gsLst>
            <a:lin ang="0" scaled="1"/>
            <a:tileRect/>
          </a:gradFill>
          <a:effectLst>
            <a:outerShdw blurRad="38100" dist="38100" dir="5400000" sx="103000" sy="103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a:solidFill>
                <a:prstClr val="white"/>
              </a:solidFill>
              <a:latin typeface="Calibri" panose="020F0502020204030204"/>
            </a:endParaRPr>
          </a:p>
        </p:txBody>
      </p:sp>
      <p:sp>
        <p:nvSpPr>
          <p:cNvPr id="2" name="Title 1"/>
          <p:cNvSpPr>
            <a:spLocks noGrp="1"/>
          </p:cNvSpPr>
          <p:nvPr>
            <p:ph type="title"/>
          </p:nvPr>
        </p:nvSpPr>
        <p:spPr/>
        <p:txBody>
          <a:bodyPr/>
          <a:lstStyle/>
          <a:p>
            <a:r>
              <a:rPr lang="en-US" sz="3200" dirty="0"/>
              <a:t>Use the 8 Techniques for Direct influence</a:t>
            </a:r>
          </a:p>
        </p:txBody>
      </p:sp>
      <p:sp>
        <p:nvSpPr>
          <p:cNvPr id="8" name="Content Placeholder 7"/>
          <p:cNvSpPr>
            <a:spLocks noGrp="1"/>
          </p:cNvSpPr>
          <p:nvPr>
            <p:ph sz="quarter" idx="4294967295"/>
          </p:nvPr>
        </p:nvSpPr>
        <p:spPr>
          <a:xfrm>
            <a:off x="5264150" y="1857375"/>
            <a:ext cx="3879850" cy="2016125"/>
          </a:xfrm>
          <a:prstGeom prst="rect">
            <a:avLst/>
          </a:prstGeom>
        </p:spPr>
        <p:txBody>
          <a:bodyPr>
            <a:normAutofit lnSpcReduction="10000"/>
          </a:bodyPr>
          <a:lstStyle/>
          <a:p>
            <a:pPr marL="457189" indent="-457189">
              <a:buFont typeface="+mj-lt"/>
              <a:buAutoNum type="arabicPeriod" startAt="5"/>
            </a:pPr>
            <a:r>
              <a:rPr lang="en-US" sz="2800" dirty="0"/>
              <a:t>Alliances</a:t>
            </a:r>
          </a:p>
          <a:p>
            <a:pPr marL="457189" indent="-457189">
              <a:buFont typeface="+mj-lt"/>
              <a:buAutoNum type="arabicPeriod" startAt="5"/>
            </a:pPr>
            <a:r>
              <a:rPr lang="en-US" sz="2800" dirty="0"/>
              <a:t>Appealing up</a:t>
            </a:r>
          </a:p>
          <a:p>
            <a:pPr marL="457189" indent="-457189">
              <a:buFont typeface="+mj-lt"/>
              <a:buAutoNum type="arabicPeriod" startAt="5"/>
            </a:pPr>
            <a:r>
              <a:rPr lang="en-US" sz="2800" dirty="0"/>
              <a:t>Consultation</a:t>
            </a:r>
          </a:p>
          <a:p>
            <a:pPr marL="457189" indent="-457189">
              <a:buFont typeface="+mj-lt"/>
              <a:buAutoNum type="arabicPeriod" startAt="5"/>
            </a:pPr>
            <a:r>
              <a:rPr lang="en-US" sz="2800" dirty="0"/>
              <a:t>Call in a debt / favor</a:t>
            </a:r>
          </a:p>
        </p:txBody>
      </p:sp>
      <p:sp>
        <p:nvSpPr>
          <p:cNvPr id="3" name="Text Placeholder 2"/>
          <p:cNvSpPr>
            <a:spLocks noGrp="1"/>
          </p:cNvSpPr>
          <p:nvPr>
            <p:ph idx="4294967295"/>
          </p:nvPr>
        </p:nvSpPr>
        <p:spPr>
          <a:xfrm>
            <a:off x="403082" y="1863519"/>
            <a:ext cx="3987800" cy="2085975"/>
          </a:xfrm>
          <a:prstGeom prst="rect">
            <a:avLst/>
          </a:prstGeom>
        </p:spPr>
        <p:txBody>
          <a:bodyPr>
            <a:normAutofit/>
          </a:bodyPr>
          <a:lstStyle/>
          <a:p>
            <a:pPr marL="457189" indent="-457189">
              <a:buFont typeface="+mj-lt"/>
              <a:buAutoNum type="arabicPeriod"/>
            </a:pPr>
            <a:r>
              <a:rPr lang="en-US" sz="2800" dirty="0"/>
              <a:t>Rational Appeal</a:t>
            </a:r>
          </a:p>
          <a:p>
            <a:pPr marL="457189" indent="-457189">
              <a:buFont typeface="+mj-lt"/>
              <a:buAutoNum type="arabicPeriod"/>
            </a:pPr>
            <a:r>
              <a:rPr lang="en-US" sz="2800" dirty="0"/>
              <a:t>Intimidation </a:t>
            </a:r>
          </a:p>
          <a:p>
            <a:pPr marL="457189" indent="-457189">
              <a:buFont typeface="+mj-lt"/>
              <a:buAutoNum type="arabicPeriod"/>
            </a:pPr>
            <a:r>
              <a:rPr lang="en-US" sz="2800" dirty="0"/>
              <a:t>Inspirational Appeal</a:t>
            </a:r>
          </a:p>
          <a:p>
            <a:pPr marL="457189" indent="-457189">
              <a:buFont typeface="+mj-lt"/>
              <a:buAutoNum type="arabicPeriod"/>
            </a:pPr>
            <a:r>
              <a:rPr lang="en-US" sz="2800" dirty="0"/>
              <a:t>Flattery</a:t>
            </a:r>
          </a:p>
        </p:txBody>
      </p:sp>
      <p:sp>
        <p:nvSpPr>
          <p:cNvPr id="13" name="Content Placeholder 5">
            <a:extLst>
              <a:ext uri="{FF2B5EF4-FFF2-40B4-BE49-F238E27FC236}">
                <a16:creationId xmlns:a16="http://schemas.microsoft.com/office/drawing/2014/main" id="{9E996701-343E-41D2-9BBF-C51CB1EDC271}"/>
              </a:ext>
            </a:extLst>
          </p:cNvPr>
          <p:cNvSpPr txBox="1">
            <a:spLocks/>
          </p:cNvSpPr>
          <p:nvPr/>
        </p:nvSpPr>
        <p:spPr>
          <a:xfrm>
            <a:off x="312744" y="918383"/>
            <a:ext cx="8340867" cy="469488"/>
          </a:xfrm>
          <a:prstGeom prst="rect">
            <a:avLst/>
          </a:prstGeom>
        </p:spPr>
        <p:txBody>
          <a:bodyPr>
            <a:normAutofit/>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communication to change behaviors</a:t>
            </a:r>
          </a:p>
        </p:txBody>
      </p:sp>
    </p:spTree>
    <p:extLst>
      <p:ext uri="{BB962C8B-B14F-4D97-AF65-F5344CB8AC3E}">
        <p14:creationId xmlns:p14="http://schemas.microsoft.com/office/powerpoint/2010/main" val="161342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animEffect transition="in" filter="fade">
                                      <p:cBhvr>
                                        <p:cTn id="6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Appeals</a:t>
            </a:r>
          </a:p>
        </p:txBody>
      </p:sp>
      <p:sp>
        <p:nvSpPr>
          <p:cNvPr id="4" name="Footer Placeholder 3"/>
          <p:cNvSpPr>
            <a:spLocks noGrp="1"/>
          </p:cNvSpPr>
          <p:nvPr>
            <p:ph type="ftr" sz="quarter" idx="3"/>
          </p:nvPr>
        </p:nvSpPr>
        <p:spPr>
          <a:xfrm>
            <a:off x="6972300" y="4876800"/>
            <a:ext cx="2171700" cy="274638"/>
          </a:xfrm>
          <a:prstGeom prst="rect">
            <a:avLst/>
          </a:prstGeom>
        </p:spPr>
        <p:txBody>
          <a:bodyPr tIns="0" bIns="34290" anchor="ctr"/>
          <a:lstStyle>
            <a:defPPr>
              <a:defRPr lang="en-US"/>
            </a:defPPr>
            <a:lvl1pPr marL="0" algn="r" defTabSz="685800" rtl="0" eaLnBrk="1" latinLnBrk="0" hangingPunct="1">
              <a:defRPr sz="825"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prstClr val="white"/>
                </a:solidFill>
                <a:latin typeface="Calibri" panose="020F0502020204030204"/>
                <a:cs typeface="Arial"/>
              </a:rPr>
              <a:t>[PD-106-S]</a:t>
            </a:r>
            <a:endParaRPr lang="en-US" dirty="0">
              <a:solidFill>
                <a:prstClr val="white"/>
              </a:solidFill>
              <a:latin typeface="Calibri" panose="020F0502020204030204"/>
              <a:cs typeface="Arial"/>
            </a:endParaRPr>
          </a:p>
        </p:txBody>
      </p:sp>
      <p:sp>
        <p:nvSpPr>
          <p:cNvPr id="3" name="Text Placeholder 2"/>
          <p:cNvSpPr>
            <a:spLocks noGrp="1"/>
          </p:cNvSpPr>
          <p:nvPr>
            <p:ph idx="4294967295"/>
          </p:nvPr>
        </p:nvSpPr>
        <p:spPr>
          <a:xfrm>
            <a:off x="312744" y="1320247"/>
            <a:ext cx="6822544" cy="3262312"/>
          </a:xfrm>
          <a:prstGeom prst="rect">
            <a:avLst/>
          </a:prstGeom>
        </p:spPr>
        <p:txBody>
          <a:bodyPr>
            <a:normAutofit/>
          </a:bodyPr>
          <a:lstStyle/>
          <a:p>
            <a:r>
              <a:rPr lang="en-US" sz="2400" dirty="0"/>
              <a:t>Rational Appeal versus Intimidation</a:t>
            </a:r>
          </a:p>
          <a:p>
            <a:r>
              <a:rPr lang="en-US" sz="2400" dirty="0"/>
              <a:t>When and How?</a:t>
            </a:r>
          </a:p>
          <a:p>
            <a:pPr lvl="1"/>
            <a:r>
              <a:rPr lang="en-US" sz="2100" dirty="0"/>
              <a:t>When your audience is rational</a:t>
            </a:r>
          </a:p>
          <a:p>
            <a:pPr lvl="1"/>
            <a:r>
              <a:rPr lang="en-US" sz="2100" dirty="0"/>
              <a:t>Build a case of rational facts</a:t>
            </a:r>
          </a:p>
          <a:p>
            <a:pPr lvl="1"/>
            <a:r>
              <a:rPr lang="en-US" sz="2100" dirty="0"/>
              <a:t>Make a careful SWOT analysis</a:t>
            </a:r>
          </a:p>
          <a:p>
            <a:pPr lvl="1"/>
            <a:r>
              <a:rPr lang="en-US" sz="2100" dirty="0"/>
              <a:t>Use a proposal or “suggestion” format</a:t>
            </a:r>
          </a:p>
          <a:p>
            <a:pPr lvl="1"/>
            <a:r>
              <a:rPr lang="en-US" sz="2100" dirty="0"/>
              <a:t>Make a pitch and then explicitly follow-up</a:t>
            </a:r>
          </a:p>
        </p:txBody>
      </p:sp>
      <p:pic>
        <p:nvPicPr>
          <p:cNvPr id="5122" name="Picture 2" descr="Image result for spock meme">
            <a:extLst>
              <a:ext uri="{FF2B5EF4-FFF2-40B4-BE49-F238E27FC236}">
                <a16:creationId xmlns:a16="http://schemas.microsoft.com/office/drawing/2014/main" id="{4609F181-C005-49E4-A438-7670AE695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217" y="121705"/>
            <a:ext cx="3024572" cy="219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Emotional Appeals</a:t>
            </a:r>
          </a:p>
        </p:txBody>
      </p:sp>
      <p:sp>
        <p:nvSpPr>
          <p:cNvPr id="5" name="Footer Placeholder 3"/>
          <p:cNvSpPr>
            <a:spLocks noGrp="1"/>
          </p:cNvSpPr>
          <p:nvPr>
            <p:ph type="ftr" sz="quarter" idx="3"/>
          </p:nvPr>
        </p:nvSpPr>
        <p:spPr>
          <a:xfrm>
            <a:off x="6972300" y="4878388"/>
            <a:ext cx="2171700" cy="273050"/>
          </a:xfrm>
          <a:prstGeom prst="rect">
            <a:avLst/>
          </a:prstGeom>
        </p:spPr>
        <p:txBody>
          <a:bodyPr tIns="0" bIns="34290" anchor="ctr"/>
          <a:lstStyle>
            <a:defPPr>
              <a:defRPr lang="en-US"/>
            </a:defPPr>
            <a:lvl1pPr marL="0" algn="r" defTabSz="685800" rtl="0" eaLnBrk="1" latinLnBrk="0" hangingPunct="1">
              <a:defRPr sz="825"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prstClr val="white"/>
                </a:solidFill>
                <a:latin typeface="Calibri" panose="020F0502020204030204"/>
                <a:cs typeface="Arial"/>
              </a:rPr>
              <a:t>[PD-106-S]</a:t>
            </a:r>
            <a:endParaRPr lang="en-US" dirty="0">
              <a:solidFill>
                <a:prstClr val="white"/>
              </a:solidFill>
              <a:latin typeface="Calibri" panose="020F0502020204030204"/>
              <a:cs typeface="Arial"/>
            </a:endParaRPr>
          </a:p>
        </p:txBody>
      </p:sp>
      <p:sp>
        <p:nvSpPr>
          <p:cNvPr id="9" name="Content Placeholder 8"/>
          <p:cNvSpPr>
            <a:spLocks noGrp="1"/>
          </p:cNvSpPr>
          <p:nvPr>
            <p:ph idx="4294967295"/>
          </p:nvPr>
        </p:nvSpPr>
        <p:spPr>
          <a:xfrm>
            <a:off x="312744" y="1370013"/>
            <a:ext cx="7573956" cy="3262312"/>
          </a:xfrm>
          <a:prstGeom prst="rect">
            <a:avLst/>
          </a:prstGeom>
        </p:spPr>
        <p:txBody>
          <a:bodyPr/>
          <a:lstStyle/>
          <a:p>
            <a:r>
              <a:rPr lang="en-US" dirty="0"/>
              <a:t>Inspirational Appeal versus Flattery</a:t>
            </a:r>
          </a:p>
          <a:p>
            <a:r>
              <a:rPr lang="en-US" dirty="0"/>
              <a:t>When and How?</a:t>
            </a:r>
          </a:p>
          <a:p>
            <a:pPr lvl="1"/>
            <a:r>
              <a:rPr lang="en-US" dirty="0"/>
              <a:t>When your audience is motivated by values</a:t>
            </a:r>
          </a:p>
          <a:p>
            <a:pPr lvl="1"/>
            <a:r>
              <a:rPr lang="en-US" dirty="0"/>
              <a:t>Appeals to our “better selves”</a:t>
            </a:r>
          </a:p>
          <a:p>
            <a:pPr lvl="1"/>
            <a:r>
              <a:rPr lang="en-US" dirty="0"/>
              <a:t>Requires strong, in-person delivery</a:t>
            </a:r>
          </a:p>
          <a:p>
            <a:pPr lvl="1"/>
            <a:r>
              <a:rPr lang="en-US" dirty="0"/>
              <a:t>Make a pitch and then explicitly follow-up</a:t>
            </a:r>
          </a:p>
          <a:p>
            <a:pPr lvl="1"/>
            <a:endParaRPr lang="en-US" dirty="0"/>
          </a:p>
        </p:txBody>
      </p:sp>
      <p:pic>
        <p:nvPicPr>
          <p:cNvPr id="6146" name="Picture 2" descr="Image result for michael scott meme">
            <a:extLst>
              <a:ext uri="{FF2B5EF4-FFF2-40B4-BE49-F238E27FC236}">
                <a16:creationId xmlns:a16="http://schemas.microsoft.com/office/drawing/2014/main" id="{31400D0D-339A-4F63-8303-EA82193DE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514" y="132511"/>
            <a:ext cx="3111367" cy="240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2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Cooperative Appeals</a:t>
            </a:r>
          </a:p>
        </p:txBody>
      </p:sp>
      <p:sp>
        <p:nvSpPr>
          <p:cNvPr id="5" name="Footer Placeholder 3"/>
          <p:cNvSpPr>
            <a:spLocks noGrp="1"/>
          </p:cNvSpPr>
          <p:nvPr>
            <p:ph type="ftr" sz="quarter" idx="3"/>
          </p:nvPr>
        </p:nvSpPr>
        <p:spPr>
          <a:xfrm>
            <a:off x="6972300" y="4876800"/>
            <a:ext cx="2171700" cy="274638"/>
          </a:xfrm>
          <a:prstGeom prst="rect">
            <a:avLst/>
          </a:prstGeom>
        </p:spPr>
        <p:txBody>
          <a:bodyPr tIns="0" bIns="34290" anchor="ctr"/>
          <a:lstStyle>
            <a:defPPr>
              <a:defRPr lang="en-US"/>
            </a:defPPr>
            <a:lvl1pPr marL="0" algn="r" defTabSz="685800" rtl="0" eaLnBrk="1" latinLnBrk="0" hangingPunct="1">
              <a:defRPr sz="825"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solidFill>
                  <a:prstClr val="white"/>
                </a:solidFill>
                <a:latin typeface="Calibri" panose="020F0502020204030204"/>
                <a:cs typeface="Arial"/>
              </a:rPr>
              <a:t>[PD-106-S]</a:t>
            </a:r>
            <a:endParaRPr lang="en-US" dirty="0">
              <a:solidFill>
                <a:prstClr val="white"/>
              </a:solidFill>
              <a:latin typeface="Calibri" panose="020F0502020204030204"/>
              <a:cs typeface="Arial"/>
            </a:endParaRPr>
          </a:p>
        </p:txBody>
      </p:sp>
      <p:sp>
        <p:nvSpPr>
          <p:cNvPr id="9" name="Content Placeholder 8"/>
          <p:cNvSpPr>
            <a:spLocks noGrp="1"/>
          </p:cNvSpPr>
          <p:nvPr>
            <p:ph idx="4294967295"/>
          </p:nvPr>
        </p:nvSpPr>
        <p:spPr>
          <a:xfrm>
            <a:off x="350831" y="1394427"/>
            <a:ext cx="5635625" cy="3262312"/>
          </a:xfrm>
          <a:prstGeom prst="rect">
            <a:avLst/>
          </a:prstGeom>
        </p:spPr>
        <p:txBody>
          <a:bodyPr>
            <a:normAutofit fontScale="92500" lnSpcReduction="10000"/>
          </a:bodyPr>
          <a:lstStyle/>
          <a:p>
            <a:r>
              <a:rPr lang="en-US" dirty="0"/>
              <a:t>Consultation | Alliance </a:t>
            </a:r>
            <a:r>
              <a:rPr lang="en-US" sz="2400" dirty="0"/>
              <a:t>| Call in a debt / favor</a:t>
            </a:r>
          </a:p>
          <a:p>
            <a:pPr lvl="1"/>
            <a:r>
              <a:rPr lang="en-US" sz="2100" dirty="0"/>
              <a:t>When and how?</a:t>
            </a:r>
          </a:p>
          <a:p>
            <a:pPr lvl="2"/>
            <a:r>
              <a:rPr lang="en-US" sz="1950" dirty="0"/>
              <a:t>When your audience is similarly inclined</a:t>
            </a:r>
          </a:p>
          <a:p>
            <a:pPr lvl="2"/>
            <a:r>
              <a:rPr lang="en-US" sz="1950" dirty="0"/>
              <a:t>Recognize the transactional nature</a:t>
            </a:r>
          </a:p>
          <a:p>
            <a:pPr lvl="2"/>
            <a:r>
              <a:rPr lang="en-US" sz="1950" dirty="0"/>
              <a:t>Aim for “WIIFM” approach or “Doing well by doing good”</a:t>
            </a:r>
          </a:p>
          <a:p>
            <a:r>
              <a:rPr lang="en-US" sz="2400" dirty="0"/>
              <a:t>Appealing up</a:t>
            </a:r>
          </a:p>
          <a:p>
            <a:pPr lvl="1"/>
            <a:r>
              <a:rPr lang="en-US" sz="2100" dirty="0"/>
              <a:t>When and how? </a:t>
            </a:r>
          </a:p>
          <a:p>
            <a:pPr lvl="2"/>
            <a:r>
              <a:rPr lang="en-US" sz="1950" dirty="0"/>
              <a:t>Only in the face of serious obstacles</a:t>
            </a:r>
          </a:p>
          <a:p>
            <a:pPr lvl="2"/>
            <a:r>
              <a:rPr lang="en-US" sz="1950" dirty="0"/>
              <a:t>Recognize the potential for “paybacks”</a:t>
            </a:r>
          </a:p>
        </p:txBody>
      </p:sp>
      <p:pic>
        <p:nvPicPr>
          <p:cNvPr id="7172" name="Picture 4" descr="Image result for avengers meme">
            <a:extLst>
              <a:ext uri="{FF2B5EF4-FFF2-40B4-BE49-F238E27FC236}">
                <a16:creationId xmlns:a16="http://schemas.microsoft.com/office/drawing/2014/main" id="{E37AAF0A-E6AB-4827-8B0C-FA18A472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953" y="164913"/>
            <a:ext cx="3059321" cy="2328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9248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ADF95C-07A4-4E25-96AB-1AD78F454061}"/>
              </a:ext>
            </a:extLst>
          </p:cNvPr>
          <p:cNvSpPr>
            <a:spLocks noGrp="1"/>
          </p:cNvSpPr>
          <p:nvPr>
            <p:ph type="title"/>
          </p:nvPr>
        </p:nvSpPr>
        <p:spPr/>
        <p:txBody>
          <a:bodyPr/>
          <a:lstStyle/>
          <a:p>
            <a:r>
              <a:rPr lang="en-US" dirty="0"/>
              <a:t>The Power of Storytelling</a:t>
            </a:r>
          </a:p>
        </p:txBody>
      </p:sp>
      <p:sp>
        <p:nvSpPr>
          <p:cNvPr id="5" name="Text Placeholder 4">
            <a:extLst>
              <a:ext uri="{FF2B5EF4-FFF2-40B4-BE49-F238E27FC236}">
                <a16:creationId xmlns:a16="http://schemas.microsoft.com/office/drawing/2014/main" id="{0C192C22-2AA2-4466-9D2F-F9A33C64FC1E}"/>
              </a:ext>
            </a:extLst>
          </p:cNvPr>
          <p:cNvSpPr>
            <a:spLocks noGrp="1"/>
          </p:cNvSpPr>
          <p:nvPr>
            <p:ph type="body" idx="4294967295"/>
          </p:nvPr>
        </p:nvSpPr>
        <p:spPr>
          <a:xfrm>
            <a:off x="291769" y="3844212"/>
            <a:ext cx="4160800" cy="723026"/>
          </a:xfrm>
          <a:prstGeom prst="rect">
            <a:avLst/>
          </a:prstGeom>
        </p:spPr>
        <p:txBody>
          <a:bodyPr/>
          <a:lstStyle/>
          <a:p>
            <a:r>
              <a:rPr lang="en-US" dirty="0"/>
              <a:t>It applies to you, Data Pro</a:t>
            </a:r>
          </a:p>
        </p:txBody>
      </p:sp>
    </p:spTree>
    <p:extLst>
      <p:ext uri="{BB962C8B-B14F-4D97-AF65-F5344CB8AC3E}">
        <p14:creationId xmlns:p14="http://schemas.microsoft.com/office/powerpoint/2010/main" val="2746711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151" y="285750"/>
            <a:ext cx="9099699" cy="4572000"/>
          </a:xfrm>
          <a:prstGeom prst="rect">
            <a:avLst/>
          </a:prstGeom>
        </p:spPr>
      </p:pic>
    </p:spTree>
    <p:extLst>
      <p:ext uri="{BB962C8B-B14F-4D97-AF65-F5344CB8AC3E}">
        <p14:creationId xmlns:p14="http://schemas.microsoft.com/office/powerpoint/2010/main" val="19223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04800" y="514349"/>
          <a:ext cx="8686800" cy="4505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758675" y="1438245"/>
            <a:ext cx="7779051" cy="2657533"/>
          </a:xfrm>
          <a:prstGeom prst="rect">
            <a:avLst/>
          </a:prstGeom>
        </p:spPr>
      </p:pic>
    </p:spTree>
    <p:extLst>
      <p:ext uri="{BB962C8B-B14F-4D97-AF65-F5344CB8AC3E}">
        <p14:creationId xmlns:p14="http://schemas.microsoft.com/office/powerpoint/2010/main" val="75182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83EFF200-552D-453E-B586-601F36F46DCD}"/>
                                            </p:graphicEl>
                                          </p:spTgt>
                                        </p:tgtEl>
                                        <p:attrNameLst>
                                          <p:attrName>style.visibility</p:attrName>
                                        </p:attrNameLst>
                                      </p:cBhvr>
                                      <p:to>
                                        <p:strVal val="visible"/>
                                      </p:to>
                                    </p:set>
                                    <p:animEffect transition="in" filter="fade">
                                      <p:cBhvr>
                                        <p:cTn id="7" dur="500"/>
                                        <p:tgtEl>
                                          <p:spTgt spid="3">
                                            <p:graphicEl>
                                              <a:dgm id="{83EFF200-552D-453E-B586-601F36F46D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2A922B3-4386-4277-BE2C-1A73004EE477}"/>
                                            </p:graphicEl>
                                          </p:spTgt>
                                        </p:tgtEl>
                                        <p:attrNameLst>
                                          <p:attrName>style.visibility</p:attrName>
                                        </p:attrNameLst>
                                      </p:cBhvr>
                                      <p:to>
                                        <p:strVal val="visible"/>
                                      </p:to>
                                    </p:set>
                                    <p:animEffect transition="in" filter="fade">
                                      <p:cBhvr>
                                        <p:cTn id="12" dur="500"/>
                                        <p:tgtEl>
                                          <p:spTgt spid="3">
                                            <p:graphicEl>
                                              <a:dgm id="{D2A922B3-4386-4277-BE2C-1A73004EE47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1C897661-5463-464B-B370-2F14E76B1FE8}"/>
                                            </p:graphicEl>
                                          </p:spTgt>
                                        </p:tgtEl>
                                        <p:attrNameLst>
                                          <p:attrName>style.visibility</p:attrName>
                                        </p:attrNameLst>
                                      </p:cBhvr>
                                      <p:to>
                                        <p:strVal val="visible"/>
                                      </p:to>
                                    </p:set>
                                    <p:animEffect transition="in" filter="fade">
                                      <p:cBhvr>
                                        <p:cTn id="17" dur="500"/>
                                        <p:tgtEl>
                                          <p:spTgt spid="3">
                                            <p:graphicEl>
                                              <a:dgm id="{1C897661-5463-464B-B370-2F14E76B1F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0" y="209551"/>
            <a:ext cx="4490910" cy="4597400"/>
          </a:xfrm>
          <a:prstGeom prst="rect">
            <a:avLst/>
          </a:prstGeom>
        </p:spPr>
      </p:pic>
      <p:pic>
        <p:nvPicPr>
          <p:cNvPr id="3" name="Picture 2"/>
          <p:cNvPicPr>
            <a:picLocks noChangeAspect="1"/>
          </p:cNvPicPr>
          <p:nvPr/>
        </p:nvPicPr>
        <p:blipFill>
          <a:blip r:embed="rId4"/>
          <a:stretch>
            <a:fillRect/>
          </a:stretch>
        </p:blipFill>
        <p:spPr>
          <a:xfrm>
            <a:off x="4495800" y="209551"/>
            <a:ext cx="4579332" cy="4597400"/>
          </a:xfrm>
          <a:prstGeom prst="rect">
            <a:avLst/>
          </a:prstGeom>
        </p:spPr>
      </p:pic>
    </p:spTree>
    <p:extLst>
      <p:ext uri="{BB962C8B-B14F-4D97-AF65-F5344CB8AC3E}">
        <p14:creationId xmlns:p14="http://schemas.microsoft.com/office/powerpoint/2010/main" val="1872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04800" y="514349"/>
          <a:ext cx="8686800" cy="4505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849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83EFF200-552D-453E-B586-601F36F46DCD}"/>
                                            </p:graphicEl>
                                          </p:spTgt>
                                        </p:tgtEl>
                                        <p:attrNameLst>
                                          <p:attrName>style.visibility</p:attrName>
                                        </p:attrNameLst>
                                      </p:cBhvr>
                                      <p:to>
                                        <p:strVal val="visible"/>
                                      </p:to>
                                    </p:set>
                                    <p:animEffect transition="in" filter="fade">
                                      <p:cBhvr>
                                        <p:cTn id="7" dur="500"/>
                                        <p:tgtEl>
                                          <p:spTgt spid="3">
                                            <p:graphicEl>
                                              <a:dgm id="{83EFF200-552D-453E-B586-601F36F46D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2A922B3-4386-4277-BE2C-1A73004EE477}"/>
                                            </p:graphicEl>
                                          </p:spTgt>
                                        </p:tgtEl>
                                        <p:attrNameLst>
                                          <p:attrName>style.visibility</p:attrName>
                                        </p:attrNameLst>
                                      </p:cBhvr>
                                      <p:to>
                                        <p:strVal val="visible"/>
                                      </p:to>
                                    </p:set>
                                    <p:animEffect transition="in" filter="fade">
                                      <p:cBhvr>
                                        <p:cTn id="12" dur="500"/>
                                        <p:tgtEl>
                                          <p:spTgt spid="3">
                                            <p:graphicEl>
                                              <a:dgm id="{D2A922B3-4386-4277-BE2C-1A73004EE47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1C897661-5463-464B-B370-2F14E76B1FE8}"/>
                                            </p:graphicEl>
                                          </p:spTgt>
                                        </p:tgtEl>
                                        <p:attrNameLst>
                                          <p:attrName>style.visibility</p:attrName>
                                        </p:attrNameLst>
                                      </p:cBhvr>
                                      <p:to>
                                        <p:strVal val="visible"/>
                                      </p:to>
                                    </p:set>
                                    <p:animEffect transition="in" filter="fade">
                                      <p:cBhvr>
                                        <p:cTn id="17" dur="500"/>
                                        <p:tgtEl>
                                          <p:spTgt spid="3">
                                            <p:graphicEl>
                                              <a:dgm id="{1C897661-5463-464B-B370-2F14E76B1F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04800" y="514349"/>
          <a:ext cx="8686800" cy="4505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2209800" y="1581150"/>
            <a:ext cx="5029200" cy="23622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rtlCol="0" anchor="ctr"/>
          <a:lstStyle/>
          <a:p>
            <a:pPr algn="ctr" defTabSz="685800"/>
            <a:r>
              <a:rPr lang="en-US" b="1" i="1" dirty="0">
                <a:ln w="10160">
                  <a:solidFill>
                    <a:srgbClr val="5B9BD5"/>
                  </a:solidFill>
                  <a:prstDash val="solid"/>
                </a:ln>
                <a:solidFill>
                  <a:srgbClr val="FFFFFF"/>
                </a:solidFill>
                <a:effectLst>
                  <a:outerShdw blurRad="38100" dist="22860" dir="5400000" algn="tl" rotWithShape="0">
                    <a:srgbClr val="000000">
                      <a:alpha val="30000"/>
                    </a:srgbClr>
                  </a:outerShdw>
                </a:effectLst>
                <a:latin typeface="Calibri" panose="020F0502020204030204"/>
              </a:rPr>
              <a:t>If history were taught in the form of stories, it would never be forgotten.</a:t>
            </a:r>
          </a:p>
          <a:p>
            <a:pPr algn="r" defTabSz="685800"/>
            <a:r>
              <a:rPr lang="en-US" b="1" i="1" dirty="0">
                <a:ln w="10160">
                  <a:solidFill>
                    <a:srgbClr val="5B9BD5"/>
                  </a:solidFill>
                  <a:prstDash val="solid"/>
                </a:ln>
                <a:solidFill>
                  <a:srgbClr val="FFFFFF"/>
                </a:solidFill>
                <a:effectLst>
                  <a:outerShdw blurRad="38100" dist="22860" dir="5400000" algn="tl" rotWithShape="0">
                    <a:srgbClr val="000000">
                      <a:alpha val="30000"/>
                    </a:srgbClr>
                  </a:outerShdw>
                </a:effectLst>
                <a:latin typeface="Calibri" panose="020F0502020204030204"/>
              </a:rPr>
              <a:t>-Rudyard Kipling</a:t>
            </a:r>
          </a:p>
        </p:txBody>
      </p:sp>
    </p:spTree>
    <p:extLst>
      <p:ext uri="{BB962C8B-B14F-4D97-AF65-F5344CB8AC3E}">
        <p14:creationId xmlns:p14="http://schemas.microsoft.com/office/powerpoint/2010/main" val="22198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83EFF200-552D-453E-B586-601F36F46DCD}"/>
                                            </p:graphicEl>
                                          </p:spTgt>
                                        </p:tgtEl>
                                        <p:attrNameLst>
                                          <p:attrName>style.visibility</p:attrName>
                                        </p:attrNameLst>
                                      </p:cBhvr>
                                      <p:to>
                                        <p:strVal val="visible"/>
                                      </p:to>
                                    </p:set>
                                    <p:animEffect transition="in" filter="fade">
                                      <p:cBhvr>
                                        <p:cTn id="7" dur="500"/>
                                        <p:tgtEl>
                                          <p:spTgt spid="3">
                                            <p:graphicEl>
                                              <a:dgm id="{83EFF200-552D-453E-B586-601F36F46DC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dgm id="{D2A922B3-4386-4277-BE2C-1A73004EE477}"/>
                                            </p:graphicEl>
                                          </p:spTgt>
                                        </p:tgtEl>
                                        <p:attrNameLst>
                                          <p:attrName>style.visibility</p:attrName>
                                        </p:attrNameLst>
                                      </p:cBhvr>
                                      <p:to>
                                        <p:strVal val="visible"/>
                                      </p:to>
                                    </p:set>
                                    <p:animEffect transition="in" filter="fade">
                                      <p:cBhvr>
                                        <p:cTn id="11" dur="500"/>
                                        <p:tgtEl>
                                          <p:spTgt spid="3">
                                            <p:graphicEl>
                                              <a:dgm id="{D2A922B3-4386-4277-BE2C-1A73004EE477}"/>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graphicEl>
                                              <a:dgm id="{1C897661-5463-464B-B370-2F14E76B1FE8}"/>
                                            </p:graphicEl>
                                          </p:spTgt>
                                        </p:tgtEl>
                                        <p:attrNameLst>
                                          <p:attrName>style.visibility</p:attrName>
                                        </p:attrNameLst>
                                      </p:cBhvr>
                                      <p:to>
                                        <p:strVal val="visible"/>
                                      </p:to>
                                    </p:set>
                                    <p:animEffect transition="in" filter="fade">
                                      <p:cBhvr>
                                        <p:cTn id="15" dur="500"/>
                                        <p:tgtEl>
                                          <p:spTgt spid="3">
                                            <p:graphicEl>
                                              <a:dgm id="{1C897661-5463-464B-B370-2F14E76B1FE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dirty="0"/>
              <a:t>Resources</a:t>
            </a:r>
          </a:p>
        </p:txBody>
      </p:sp>
      <p:sp>
        <p:nvSpPr>
          <p:cNvPr id="20483" name="Rectangle 3"/>
          <p:cNvSpPr>
            <a:spLocks noGrp="1" noChangeArrowheads="1"/>
          </p:cNvSpPr>
          <p:nvPr>
            <p:ph sz="quarter" idx="4294967295"/>
          </p:nvPr>
        </p:nvSpPr>
        <p:spPr>
          <a:xfrm>
            <a:off x="901700" y="1385888"/>
            <a:ext cx="8242300" cy="3232150"/>
          </a:xfrm>
          <a:prstGeom prst="rect">
            <a:avLst/>
          </a:prstGeom>
        </p:spPr>
        <p:txBody>
          <a:bodyPr>
            <a:normAutofit/>
          </a:bodyPr>
          <a:lstStyle/>
          <a:p>
            <a:r>
              <a:rPr lang="en-US" dirty="0">
                <a:hlinkClick r:id="rId3"/>
              </a:rPr>
              <a:t>http://www.ccl.org/leadership/index.aspx</a:t>
            </a:r>
            <a:r>
              <a:rPr lang="en-US" dirty="0"/>
              <a:t> </a:t>
            </a:r>
          </a:p>
          <a:p>
            <a:pPr lvl="1">
              <a:buFont typeface="Arial" pitchFamily="34" charset="0"/>
              <a:buChar char="•"/>
            </a:pPr>
            <a:r>
              <a:rPr lang="en-US" sz="2000" dirty="0"/>
              <a:t>My favorite leadership training organization</a:t>
            </a:r>
          </a:p>
          <a:p>
            <a:r>
              <a:rPr lang="en-US" dirty="0">
                <a:hlinkClick r:id="rId4"/>
              </a:rPr>
              <a:t>http://www.techrepublic.com/blog/tech-manager</a:t>
            </a:r>
            <a:endParaRPr lang="en-US" dirty="0"/>
          </a:p>
          <a:p>
            <a:pPr lvl="1">
              <a:buFont typeface="Arial" pitchFamily="34" charset="0"/>
              <a:buChar char="•"/>
            </a:pPr>
            <a:r>
              <a:rPr lang="en-US" dirty="0"/>
              <a:t>Good on-line resource with lots of topical content and forums</a:t>
            </a:r>
          </a:p>
          <a:p>
            <a:r>
              <a:rPr lang="en-US" dirty="0">
                <a:hlinkClick r:id="rId5"/>
              </a:rPr>
              <a:t>http://www.sqlpass.org</a:t>
            </a:r>
            <a:r>
              <a:rPr lang="en-US" dirty="0"/>
              <a:t> </a:t>
            </a:r>
          </a:p>
          <a:p>
            <a:pPr lvl="1">
              <a:buFont typeface="Arial" pitchFamily="34" charset="0"/>
              <a:buChar char="•"/>
            </a:pPr>
            <a:r>
              <a:rPr lang="en-US" sz="2000" dirty="0"/>
              <a:t>Professional development </a:t>
            </a:r>
            <a:r>
              <a:rPr lang="en-US" sz="2000" dirty="0" err="1"/>
              <a:t>vChapter</a:t>
            </a:r>
            <a:endParaRPr lang="en-US" sz="2000" dirty="0"/>
          </a:p>
          <a:p>
            <a:endParaRPr lang="en-US" dirty="0"/>
          </a:p>
        </p:txBody>
      </p:sp>
    </p:spTree>
    <p:extLst>
      <p:ext uri="{BB962C8B-B14F-4D97-AF65-F5344CB8AC3E}">
        <p14:creationId xmlns:p14="http://schemas.microsoft.com/office/powerpoint/2010/main" val="7311238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B8CA-BF58-4A28-A53B-E4049245CBA8}"/>
              </a:ext>
            </a:extLst>
          </p:cNvPr>
          <p:cNvSpPr>
            <a:spLocks noGrp="1"/>
          </p:cNvSpPr>
          <p:nvPr>
            <p:ph type="title"/>
          </p:nvPr>
        </p:nvSpPr>
        <p:spPr/>
        <p:txBody>
          <a:bodyPr/>
          <a:lstStyle/>
          <a:p>
            <a:r>
              <a:rPr lang="en-US" dirty="0"/>
              <a:t>Wrap-up</a:t>
            </a:r>
          </a:p>
        </p:txBody>
      </p:sp>
      <p:sp>
        <p:nvSpPr>
          <p:cNvPr id="4" name="Content Placeholder 3">
            <a:extLst>
              <a:ext uri="{FF2B5EF4-FFF2-40B4-BE49-F238E27FC236}">
                <a16:creationId xmlns:a16="http://schemas.microsoft.com/office/drawing/2014/main" id="{A218A474-CCFF-4CB9-9A20-194C21A8AD92}"/>
              </a:ext>
            </a:extLst>
          </p:cNvPr>
          <p:cNvSpPr>
            <a:spLocks noGrp="1"/>
          </p:cNvSpPr>
          <p:nvPr>
            <p:ph idx="4294967295"/>
          </p:nvPr>
        </p:nvSpPr>
        <p:spPr>
          <a:xfrm>
            <a:off x="312744" y="1310018"/>
            <a:ext cx="7573956" cy="3322307"/>
          </a:xfrm>
          <a:prstGeom prst="rect">
            <a:avLst/>
          </a:prstGeom>
        </p:spPr>
        <p:txBody>
          <a:bodyPr>
            <a:normAutofit fontScale="92500" lnSpcReduction="10000"/>
          </a:bodyPr>
          <a:lstStyle/>
          <a:p>
            <a:pPr marL="457200" indent="-457200">
              <a:buFont typeface="+mj-lt"/>
              <a:buAutoNum type="arabicPeriod"/>
            </a:pPr>
            <a:r>
              <a:rPr lang="en-US" dirty="0"/>
              <a:t>Awareness:</a:t>
            </a:r>
          </a:p>
          <a:p>
            <a:pPr marL="800100" lvl="1" indent="-457200"/>
            <a:r>
              <a:rPr lang="en-US" dirty="0"/>
              <a:t>Self-awareness. Know your strengths and weaknesses.</a:t>
            </a:r>
          </a:p>
          <a:p>
            <a:pPr marL="800100" lvl="1" indent="-457200"/>
            <a:r>
              <a:rPr lang="en-US" dirty="0"/>
              <a:t>Tailor your message to your Receiver’s preferences.</a:t>
            </a:r>
          </a:p>
          <a:p>
            <a:pPr marL="457200" indent="-457200">
              <a:buFont typeface="+mj-lt"/>
              <a:buAutoNum type="arabicPeriod"/>
            </a:pPr>
            <a:r>
              <a:rPr lang="en-US" dirty="0"/>
              <a:t>Remember the best practices. Practice, if needed.</a:t>
            </a:r>
          </a:p>
          <a:p>
            <a:pPr marL="457200" indent="-457200">
              <a:buFont typeface="+mj-lt"/>
              <a:buAutoNum type="arabicPeriod"/>
            </a:pPr>
            <a:r>
              <a:rPr lang="en-US" dirty="0"/>
              <a:t>Persuasion:</a:t>
            </a:r>
          </a:p>
          <a:p>
            <a:pPr lvl="2"/>
            <a:r>
              <a:rPr lang="en-US" dirty="0"/>
              <a:t>8 techniques in 3 categories: logical, emotional, cooperative</a:t>
            </a:r>
          </a:p>
          <a:p>
            <a:pPr lvl="2"/>
            <a:r>
              <a:rPr lang="en-US" dirty="0"/>
              <a:t>Choose the technique that’s best for your audience.</a:t>
            </a:r>
          </a:p>
          <a:p>
            <a:pPr marL="457200" indent="-457200">
              <a:buFont typeface="+mj-lt"/>
              <a:buAutoNum type="arabicPeriod"/>
            </a:pPr>
            <a:r>
              <a:rPr lang="en-US" i="1" dirty="0"/>
              <a:t>Good</a:t>
            </a:r>
            <a:r>
              <a:rPr lang="en-US" dirty="0"/>
              <a:t> Storytelling – Memorable, Impactful, Personal (MIP)</a:t>
            </a:r>
          </a:p>
          <a:p>
            <a:pPr marL="457200" indent="-457200">
              <a:buFont typeface="+mj-lt"/>
              <a:buAutoNum type="arabicPeriod"/>
            </a:pPr>
            <a:r>
              <a:rPr lang="en-US" i="1" dirty="0"/>
              <a:t>Persuasive</a:t>
            </a:r>
            <a:r>
              <a:rPr lang="en-US" dirty="0"/>
              <a:t> storytelling – Data/Facts + Emotions/Values</a:t>
            </a:r>
          </a:p>
        </p:txBody>
      </p:sp>
    </p:spTree>
    <p:extLst>
      <p:ext uri="{BB962C8B-B14F-4D97-AF65-F5344CB8AC3E}">
        <p14:creationId xmlns:p14="http://schemas.microsoft.com/office/powerpoint/2010/main" val="163157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2636066"/>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036899"/>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108465"/>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a:xfrm>
            <a:off x="4572000" y="1974685"/>
            <a:ext cx="3976024" cy="597065"/>
          </a:xfrm>
        </p:spPr>
        <p:txBody>
          <a:bodyPr/>
          <a:lstStyle/>
          <a:p>
            <a:r>
              <a:rPr lang="en-US" dirty="0"/>
              <a:t>Kevin Kline</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981641" y="2571750"/>
            <a:ext cx="3598807" cy="1068958"/>
          </a:xfrm>
        </p:spPr>
        <p:txBody>
          <a:bodyPr/>
          <a:lstStyle/>
          <a:p>
            <a:r>
              <a:rPr lang="en-US" dirty="0"/>
              <a:t>@</a:t>
            </a:r>
            <a:r>
              <a:rPr lang="en-US" dirty="0" err="1"/>
              <a:t>KEKline</a:t>
            </a:r>
            <a:endParaRPr lang="en-US" dirty="0"/>
          </a:p>
          <a:p>
            <a:r>
              <a:rPr lang="en-US" dirty="0" err="1"/>
              <a:t>kkline@SentryOne.com</a:t>
            </a:r>
            <a:endParaRPr lang="en-US" dirty="0"/>
          </a:p>
        </p:txBody>
      </p:sp>
    </p:spTree>
    <p:extLst>
      <p:ext uri="{BB962C8B-B14F-4D97-AF65-F5344CB8AC3E}">
        <p14:creationId xmlns:p14="http://schemas.microsoft.com/office/powerpoint/2010/main" val="213961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Personality Interplay</a:t>
            </a:r>
          </a:p>
        </p:txBody>
      </p:sp>
      <p:sp>
        <p:nvSpPr>
          <p:cNvPr id="6" name="Text Placeholder 5">
            <a:extLst>
              <a:ext uri="{FF2B5EF4-FFF2-40B4-BE49-F238E27FC236}">
                <a16:creationId xmlns:a16="http://schemas.microsoft.com/office/drawing/2014/main" id="{A59B252F-3F53-4139-95D9-6FB229CE6EB1}"/>
              </a:ext>
            </a:extLst>
          </p:cNvPr>
          <p:cNvSpPr>
            <a:spLocks noGrp="1"/>
          </p:cNvSpPr>
          <p:nvPr>
            <p:ph type="body" sz="quarter" idx="21"/>
          </p:nvPr>
        </p:nvSpPr>
        <p:spPr>
          <a:xfrm>
            <a:off x="312744" y="1444171"/>
            <a:ext cx="8481212" cy="3142459"/>
          </a:xfrm>
        </p:spPr>
        <p:txBody>
          <a:bodyPr/>
          <a:lstStyle/>
          <a:p>
            <a:pPr lvl="1"/>
            <a:r>
              <a:rPr lang="en-US" dirty="0"/>
              <a:t>Better alignment to meet team goals</a:t>
            </a:r>
          </a:p>
          <a:p>
            <a:pPr lvl="1"/>
            <a:r>
              <a:rPr lang="en-US" dirty="0"/>
              <a:t>Happier team members</a:t>
            </a:r>
          </a:p>
          <a:p>
            <a:pPr lvl="1"/>
            <a:r>
              <a:rPr lang="en-US" dirty="0"/>
              <a:t>Easier delegation</a:t>
            </a:r>
          </a:p>
          <a:p>
            <a:pPr lvl="1"/>
            <a:r>
              <a:rPr lang="en-US" dirty="0"/>
              <a:t>Less team friction</a:t>
            </a:r>
          </a:p>
          <a:p>
            <a:r>
              <a:rPr lang="en-US" dirty="0"/>
              <a:t>Higher performance team = Higher performance manager!</a:t>
            </a:r>
          </a:p>
          <a:p>
            <a:endParaRPr lang="en-US" dirty="0"/>
          </a:p>
          <a:p>
            <a:endParaRPr lang="en-US" dirty="0"/>
          </a:p>
          <a:p>
            <a:pPr algn="ctr"/>
            <a:r>
              <a:rPr lang="en-US" i="1" dirty="0"/>
              <a:t>What’s better, to shore up weakness or further improve strengths?</a:t>
            </a:r>
          </a:p>
          <a:p>
            <a:endParaRPr lang="en-US" dirty="0"/>
          </a:p>
        </p:txBody>
      </p:sp>
      <p:sp>
        <p:nvSpPr>
          <p:cNvPr id="3" name="Content Placeholder 2"/>
          <p:cNvSpPr>
            <a:spLocks noGrp="1"/>
          </p:cNvSpPr>
          <p:nvPr>
            <p:ph type="body" sz="quarter" idx="10"/>
          </p:nvPr>
        </p:nvSpPr>
        <p:spPr>
          <a:xfrm>
            <a:off x="401520" y="934073"/>
            <a:ext cx="8481211" cy="390525"/>
          </a:xfrm>
        </p:spPr>
        <p:txBody>
          <a:bodyPr/>
          <a:lstStyle/>
          <a:p>
            <a:r>
              <a:rPr lang="en-US" dirty="0"/>
              <a:t>Knowing your team dynamic enables:</a:t>
            </a:r>
          </a:p>
          <a:p>
            <a:endParaRPr lang="en-US" dirty="0"/>
          </a:p>
        </p:txBody>
      </p:sp>
    </p:spTree>
    <p:extLst>
      <p:ext uri="{BB962C8B-B14F-4D97-AF65-F5344CB8AC3E}">
        <p14:creationId xmlns:p14="http://schemas.microsoft.com/office/powerpoint/2010/main" val="16936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Leveraging Personality Types</a:t>
            </a:r>
          </a:p>
        </p:txBody>
      </p:sp>
      <p:sp>
        <p:nvSpPr>
          <p:cNvPr id="6" name="Text Placeholder 5">
            <a:extLst>
              <a:ext uri="{FF2B5EF4-FFF2-40B4-BE49-F238E27FC236}">
                <a16:creationId xmlns:a16="http://schemas.microsoft.com/office/drawing/2014/main" id="{BCF4389C-460A-489F-A74C-52ACEF795554}"/>
              </a:ext>
            </a:extLst>
          </p:cNvPr>
          <p:cNvSpPr>
            <a:spLocks noGrp="1"/>
          </p:cNvSpPr>
          <p:nvPr>
            <p:ph type="body" sz="quarter" idx="21"/>
          </p:nvPr>
        </p:nvSpPr>
        <p:spPr>
          <a:xfrm>
            <a:off x="312744" y="2061029"/>
            <a:ext cx="8481212" cy="2525601"/>
          </a:xfrm>
        </p:spPr>
        <p:txBody>
          <a:bodyPr/>
          <a:lstStyle/>
          <a:p>
            <a:r>
              <a:rPr lang="en-US" dirty="0"/>
              <a:t>All on-line and free:</a:t>
            </a:r>
          </a:p>
          <a:p>
            <a:pPr lvl="1"/>
            <a:r>
              <a:rPr lang="en-US" dirty="0"/>
              <a:t>Myers-Briggs Type Indicator (MBTI)</a:t>
            </a:r>
          </a:p>
          <a:p>
            <a:pPr lvl="1"/>
            <a:r>
              <a:rPr lang="en-US" dirty="0"/>
              <a:t>DISC assessment</a:t>
            </a:r>
          </a:p>
          <a:p>
            <a:pPr lvl="1"/>
            <a:r>
              <a:rPr lang="en-US" dirty="0"/>
              <a:t>Big Five Factor</a:t>
            </a:r>
          </a:p>
          <a:p>
            <a:pPr lvl="1"/>
            <a:r>
              <a:rPr lang="en-US" dirty="0"/>
              <a:t>FIRO-B, Campbell Strength Finder, Colors Assessment and others</a:t>
            </a:r>
          </a:p>
          <a:p>
            <a:pPr lvl="1"/>
            <a:endParaRPr lang="en-US" dirty="0"/>
          </a:p>
          <a:p>
            <a:pPr marL="0" lvl="1" indent="0" algn="ctr">
              <a:buNone/>
            </a:pPr>
            <a:r>
              <a:rPr lang="en-US" sz="2400" b="1" i="1" u="sng" dirty="0"/>
              <a:t>Trust</a:t>
            </a:r>
            <a:r>
              <a:rPr lang="en-US" sz="2400" b="1" i="1" dirty="0"/>
              <a:t> and </a:t>
            </a:r>
            <a:r>
              <a:rPr lang="en-US" sz="2400" b="1" i="1" u="sng" dirty="0"/>
              <a:t>credibility</a:t>
            </a:r>
            <a:r>
              <a:rPr lang="en-US" sz="2400" b="1" i="1" dirty="0"/>
              <a:t> are the linchpins of a leaders’ influence and authority. </a:t>
            </a:r>
          </a:p>
          <a:p>
            <a:endParaRPr lang="en-US" dirty="0"/>
          </a:p>
        </p:txBody>
      </p:sp>
      <p:sp>
        <p:nvSpPr>
          <p:cNvPr id="5" name="Content Placeholder 4"/>
          <p:cNvSpPr>
            <a:spLocks noGrp="1"/>
          </p:cNvSpPr>
          <p:nvPr>
            <p:ph type="body" sz="quarter" idx="10"/>
          </p:nvPr>
        </p:nvSpPr>
        <p:spPr>
          <a:xfrm>
            <a:off x="312744" y="1159256"/>
            <a:ext cx="8481211" cy="390525"/>
          </a:xfrm>
        </p:spPr>
        <p:txBody>
          <a:bodyPr/>
          <a:lstStyle/>
          <a:p>
            <a:r>
              <a:rPr lang="en-US" dirty="0"/>
              <a:t>Several great tests reveal distinct and reliable personality types, each with strengths and weaknesses.</a:t>
            </a:r>
          </a:p>
          <a:p>
            <a:endParaRPr lang="en-US" dirty="0"/>
          </a:p>
        </p:txBody>
      </p:sp>
    </p:spTree>
    <p:extLst>
      <p:ext uri="{BB962C8B-B14F-4D97-AF65-F5344CB8AC3E}">
        <p14:creationId xmlns:p14="http://schemas.microsoft.com/office/powerpoint/2010/main" val="100851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MBTI</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1" y="1051965"/>
            <a:ext cx="4103970" cy="410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778" y="967170"/>
            <a:ext cx="3667791" cy="36772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613" y="181304"/>
            <a:ext cx="3588420" cy="3651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6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additive="base">
                                        <p:cTn id="19" dur="500" fill="hold"/>
                                        <p:tgtEl>
                                          <p:spTgt spid="5126"/>
                                        </p:tgtEl>
                                        <p:attrNameLst>
                                          <p:attrName>ppt_x</p:attrName>
                                        </p:attrNameLst>
                                      </p:cBhvr>
                                      <p:tavLst>
                                        <p:tav tm="0">
                                          <p:val>
                                            <p:strVal val="#ppt_x"/>
                                          </p:val>
                                        </p:tav>
                                        <p:tav tm="100000">
                                          <p:val>
                                            <p:strVal val="#ppt_x"/>
                                          </p:val>
                                        </p:tav>
                                      </p:tavLst>
                                    </p:anim>
                                    <p:anim calcmode="lin" valueType="num">
                                      <p:cBhvr additive="base">
                                        <p:cTn id="20"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MTBI, Part 2</a:t>
            </a:r>
          </a:p>
        </p:txBody>
      </p:sp>
      <p:pic>
        <p:nvPicPr>
          <p:cNvPr id="4"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p:pic>
      <p:pic>
        <p:nvPicPr>
          <p:cNvPr id="8" name="Picture 4">
            <a:extLst>
              <a:ext uri="{FF2B5EF4-FFF2-40B4-BE49-F238E27FC236}">
                <a16:creationId xmlns:a16="http://schemas.microsoft.com/office/drawing/2014/main" id="{16983330-7DCC-42F0-81CA-3547605F35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9946" y="1051964"/>
            <a:ext cx="5048980" cy="37867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585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32" y="2061201"/>
            <a:ext cx="5981718" cy="2990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DISC</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252" y="91440"/>
            <a:ext cx="5060512" cy="37953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4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8D034E5F-D17F-FF4D-BFDE-93292713647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Kevin Kline</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Principal Program Manager,</a:t>
            </a:r>
          </a:p>
          <a:p>
            <a:r>
              <a:rPr lang="en-US" dirty="0"/>
              <a:t>SentryOne</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KEKline</a:t>
            </a:r>
            <a:endParaRPr lang="en-US" dirty="0"/>
          </a:p>
          <a:p>
            <a:r>
              <a:rPr lang="en-US" dirty="0"/>
              <a:t>@</a:t>
            </a:r>
            <a:r>
              <a:rPr lang="en-US" dirty="0" err="1"/>
              <a:t>KEKline</a:t>
            </a:r>
            <a:endParaRPr lang="en-US" dirty="0"/>
          </a:p>
          <a:p>
            <a:r>
              <a:rPr lang="en-US" dirty="0" err="1"/>
              <a:t>KEKline</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5629481" y="2750956"/>
            <a:ext cx="2998926" cy="1806886"/>
          </a:xfrm>
        </p:spPr>
        <p:txBody>
          <a:bodyPr/>
          <a:lstStyle/>
          <a:p>
            <a:r>
              <a:rPr lang="en-US" dirty="0"/>
              <a:t>Industry Expert</a:t>
            </a:r>
          </a:p>
          <a:p>
            <a:endParaRPr lang="en-US" sz="1400" dirty="0"/>
          </a:p>
          <a:p>
            <a:r>
              <a:rPr lang="en-US" sz="1400" dirty="0"/>
              <a:t>Kevin authored his first technology book out of 11 (on Oracle, gasp!) in 1994. His best-known book is </a:t>
            </a:r>
            <a:r>
              <a:rPr lang="en-US" sz="1400" i="1" dirty="0"/>
              <a:t>SQL in a Nutshell, </a:t>
            </a:r>
            <a:r>
              <a:rPr lang="en-US" sz="1400" dirty="0"/>
              <a:t>a best-seller. He has been a Microsoft Data Platform MVP since 2003.</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Founder &amp; Past President of PASS</a:t>
            </a:r>
          </a:p>
          <a:p>
            <a:endParaRPr lang="en-US" sz="1400" dirty="0"/>
          </a:p>
          <a:p>
            <a:r>
              <a:rPr lang="en-US" sz="1400" dirty="0"/>
              <a:t>Kevin was one of the original nine independent founders of PASS and served two terms as president from 2004-2008.</a:t>
            </a:r>
          </a:p>
        </p:txBody>
      </p:sp>
      <p:grpSp>
        <p:nvGrpSpPr>
          <p:cNvPr id="34" name="Group 33">
            <a:extLst>
              <a:ext uri="{FF2B5EF4-FFF2-40B4-BE49-F238E27FC236}">
                <a16:creationId xmlns:a16="http://schemas.microsoft.com/office/drawing/2014/main" id="{8F342377-E476-A64C-A13E-6B437B94EE87}"/>
              </a:ext>
            </a:extLst>
          </p:cNvPr>
          <p:cNvGrpSpPr/>
          <p:nvPr/>
        </p:nvGrpSpPr>
        <p:grpSpPr>
          <a:xfrm>
            <a:off x="464711" y="4420150"/>
            <a:ext cx="229600" cy="229600"/>
            <a:chOff x="470535" y="4279763"/>
            <a:chExt cx="229600" cy="229600"/>
          </a:xfrm>
        </p:grpSpPr>
        <p:sp>
          <p:nvSpPr>
            <p:cNvPr id="36" name="Rounded Rectangle 35">
              <a:extLst>
                <a:ext uri="{FF2B5EF4-FFF2-40B4-BE49-F238E27FC236}">
                  <a16:creationId xmlns:a16="http://schemas.microsoft.com/office/drawing/2014/main" id="{2F7FEB6A-5440-EA4A-9A95-5F96A7C3C976}"/>
                </a:ext>
              </a:extLst>
            </p:cNvPr>
            <p:cNvSpPr/>
            <p:nvPr/>
          </p:nvSpPr>
          <p:spPr>
            <a:xfrm>
              <a:off x="470535" y="427976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79">
              <a:extLst>
                <a:ext uri="{FF2B5EF4-FFF2-40B4-BE49-F238E27FC236}">
                  <a16:creationId xmlns:a16="http://schemas.microsoft.com/office/drawing/2014/main" id="{3F23C4DE-16BC-4747-9808-87D83D66E99C}"/>
                </a:ext>
              </a:extLst>
            </p:cNvPr>
            <p:cNvSpPr>
              <a:spLocks/>
            </p:cNvSpPr>
            <p:nvPr/>
          </p:nvSpPr>
          <p:spPr bwMode="auto">
            <a:xfrm>
              <a:off x="560659" y="4341570"/>
              <a:ext cx="49352" cy="105069"/>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solidFill>
            <a:ln>
              <a:noFill/>
            </a:ln>
          </p:spPr>
          <p:txBody>
            <a:bodyPr/>
            <a:lstStyle/>
            <a:p>
              <a:pPr eaLnBrk="1" fontAlgn="auto" hangingPunct="1">
                <a:spcBef>
                  <a:spcPts val="0"/>
                </a:spcBef>
                <a:spcAft>
                  <a:spcPts val="0"/>
                </a:spcAft>
                <a:defRPr/>
              </a:pPr>
              <a:endParaRPr lang="en-AU">
                <a:latin typeface="+mn-lt"/>
              </a:endParaRPr>
            </a:p>
          </p:txBody>
        </p:sp>
      </p:gr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0042" y="2587615"/>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89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 Minute DISC</a:t>
            </a:r>
          </a:p>
        </p:txBody>
      </p:sp>
      <p:sp>
        <p:nvSpPr>
          <p:cNvPr id="3" name="Content Placeholder 2"/>
          <p:cNvSpPr>
            <a:spLocks noGrp="1"/>
          </p:cNvSpPr>
          <p:nvPr>
            <p:ph type="body" sz="quarter" idx="10"/>
          </p:nvPr>
        </p:nvSpPr>
        <p:spPr>
          <a:xfrm>
            <a:off x="261944" y="1097571"/>
            <a:ext cx="8481211" cy="4374316"/>
          </a:xfrm>
        </p:spPr>
        <p:txBody>
          <a:bodyPr/>
          <a:lstStyle/>
          <a:p>
            <a:pPr marL="457200" indent="-457200">
              <a:buFont typeface="+mj-lt"/>
              <a:buAutoNum type="arabicPeriod"/>
            </a:pPr>
            <a:r>
              <a:rPr lang="en-US" sz="2000" dirty="0">
                <a:latin typeface="Ubuntu" panose="020B0504030602030204" pitchFamily="34" charset="0"/>
              </a:rPr>
              <a:t>Determined	Convincing	Predictable	Cautious </a:t>
            </a:r>
          </a:p>
          <a:p>
            <a:pPr marL="457200" indent="-457200">
              <a:buFont typeface="+mj-lt"/>
              <a:buAutoNum type="arabicPeriod"/>
            </a:pPr>
            <a:r>
              <a:rPr lang="en-US" sz="2000" dirty="0">
                <a:latin typeface="Ubuntu" panose="020B0504030602030204" pitchFamily="34" charset="0"/>
              </a:rPr>
              <a:t>Strong-willed	Persuasive	Easy-going	Orderly</a:t>
            </a:r>
          </a:p>
          <a:p>
            <a:pPr marL="457200" indent="-457200">
              <a:buFont typeface="+mj-lt"/>
              <a:buAutoNum type="arabicPeriod"/>
            </a:pPr>
            <a:r>
              <a:rPr lang="en-US" sz="2000" dirty="0">
                <a:latin typeface="Ubuntu" panose="020B0504030602030204" pitchFamily="34" charset="0"/>
              </a:rPr>
              <a:t>Direct		Expressive	Kind		Analytical</a:t>
            </a:r>
          </a:p>
          <a:p>
            <a:pPr marL="457200" indent="-457200">
              <a:buFont typeface="+mj-lt"/>
              <a:buAutoNum type="arabicPeriod"/>
            </a:pPr>
            <a:r>
              <a:rPr lang="en-US" sz="2000" dirty="0">
                <a:latin typeface="Ubuntu" panose="020B0504030602030204" pitchFamily="34" charset="0"/>
              </a:rPr>
              <a:t>Bold		Sociable	Cooperative	Precise</a:t>
            </a:r>
          </a:p>
          <a:p>
            <a:pPr marL="457200" indent="-457200">
              <a:buFont typeface="+mj-lt"/>
              <a:buAutoNum type="arabicPeriod"/>
            </a:pPr>
            <a:r>
              <a:rPr lang="en-US" sz="2000" dirty="0">
                <a:latin typeface="Ubuntu" panose="020B0504030602030204" pitchFamily="34" charset="0"/>
              </a:rPr>
              <a:t>Outspoken		Animated	Patient		Logical</a:t>
            </a:r>
          </a:p>
          <a:p>
            <a:pPr marL="457200" indent="-457200">
              <a:buFont typeface="+mj-lt"/>
              <a:buAutoNum type="arabicPeriod"/>
            </a:pPr>
            <a:r>
              <a:rPr lang="en-US" sz="2000" dirty="0">
                <a:latin typeface="Ubuntu" panose="020B0504030602030204" pitchFamily="34" charset="0"/>
              </a:rPr>
              <a:t>Decisive		Talkative	Loyal		Controlled</a:t>
            </a:r>
          </a:p>
          <a:p>
            <a:pPr marL="457200" indent="-457200">
              <a:buFont typeface="+mj-lt"/>
              <a:buAutoNum type="arabicPeriod"/>
            </a:pPr>
            <a:r>
              <a:rPr lang="en-US" sz="2000" dirty="0">
                <a:latin typeface="Ubuntu" panose="020B0504030602030204" pitchFamily="34" charset="0"/>
              </a:rPr>
              <a:t>Daring		Outgoing	Agreeable	Careful</a:t>
            </a:r>
          </a:p>
          <a:p>
            <a:pPr marL="457200" indent="-457200">
              <a:buFont typeface="+mj-lt"/>
              <a:buAutoNum type="arabicPeriod"/>
            </a:pPr>
            <a:r>
              <a:rPr lang="en-US" sz="2000" dirty="0">
                <a:latin typeface="Ubuntu" panose="020B0504030602030204" pitchFamily="34" charset="0"/>
              </a:rPr>
              <a:t>Restless		Enthusiastic	Considerate	Thorough</a:t>
            </a:r>
          </a:p>
          <a:p>
            <a:pPr marL="457200" indent="-457200">
              <a:buFont typeface="+mj-lt"/>
              <a:buAutoNum type="arabicPeriod"/>
            </a:pPr>
            <a:r>
              <a:rPr lang="en-US" sz="2000" dirty="0">
                <a:latin typeface="Ubuntu" panose="020B0504030602030204" pitchFamily="34" charset="0"/>
              </a:rPr>
              <a:t>Competitive	Inspiring	Consistent	Detailed</a:t>
            </a:r>
          </a:p>
          <a:p>
            <a:pPr marL="457200" indent="-457200">
              <a:buFont typeface="+mj-lt"/>
              <a:buAutoNum type="arabicPeriod"/>
            </a:pPr>
            <a:r>
              <a:rPr lang="en-US" sz="2000" dirty="0">
                <a:latin typeface="Ubuntu" panose="020B0504030602030204" pitchFamily="34" charset="0"/>
              </a:rPr>
              <a:t>Aggressive		Playful		Satisfied	Accurate</a:t>
            </a:r>
          </a:p>
        </p:txBody>
      </p:sp>
    </p:spTree>
    <p:extLst>
      <p:ext uri="{BB962C8B-B14F-4D97-AF65-F5344CB8AC3E}">
        <p14:creationId xmlns:p14="http://schemas.microsoft.com/office/powerpoint/2010/main" val="418809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422" y="-16649"/>
            <a:ext cx="7265047" cy="1214568"/>
          </a:xfrm>
        </p:spPr>
        <p:txBody>
          <a:bodyPr anchor="b"/>
          <a:lstStyle/>
          <a:p>
            <a:pPr>
              <a:lnSpc>
                <a:spcPct val="100000"/>
              </a:lnSpc>
            </a:pPr>
            <a:r>
              <a:rPr lang="en-US" sz="3300" dirty="0"/>
              <a:t>PASS Summit Learning Pathway:</a:t>
            </a:r>
            <a:br>
              <a:rPr lang="en-US" sz="2700" dirty="0"/>
            </a:br>
            <a:r>
              <a:rPr lang="en-US" sz="1800" dirty="0">
                <a:solidFill>
                  <a:srgbClr val="289E52"/>
                </a:solidFill>
              </a:rPr>
              <a:t>Communication &amp; Collaboration</a:t>
            </a:r>
            <a:endParaRPr lang="en-US" sz="2400" dirty="0">
              <a:solidFill>
                <a:srgbClr val="289E52"/>
              </a:solidFill>
            </a:endParaRPr>
          </a:p>
        </p:txBody>
      </p:sp>
      <p:sp>
        <p:nvSpPr>
          <p:cNvPr id="3" name="Text Placeholder 2"/>
          <p:cNvSpPr>
            <a:spLocks noGrp="1"/>
          </p:cNvSpPr>
          <p:nvPr>
            <p:ph type="body" sz="quarter" idx="10"/>
          </p:nvPr>
        </p:nvSpPr>
        <p:spPr>
          <a:xfrm>
            <a:off x="1350937" y="1341577"/>
            <a:ext cx="4183312" cy="317480"/>
          </a:xfrm>
          <a:ln>
            <a:noFill/>
          </a:ln>
        </p:spPr>
        <p:txBody>
          <a:bodyPr anchor="b"/>
          <a:lstStyle/>
          <a:p>
            <a:r>
              <a:rPr lang="en-US" sz="1200" dirty="0">
                <a:solidFill>
                  <a:srgbClr val="289E52"/>
                </a:solidFill>
              </a:rPr>
              <a:t>Successfully Communicating with Peers and Colleagues</a:t>
            </a:r>
            <a:endParaRPr lang="en-US" sz="1200" b="0" dirty="0">
              <a:solidFill>
                <a:srgbClr val="289E52"/>
              </a:solidFill>
            </a:endParaRPr>
          </a:p>
        </p:txBody>
      </p:sp>
      <p:sp>
        <p:nvSpPr>
          <p:cNvPr id="4" name="Text Placeholder 3"/>
          <p:cNvSpPr>
            <a:spLocks noGrp="1"/>
          </p:cNvSpPr>
          <p:nvPr>
            <p:ph type="body" sz="quarter" idx="26"/>
          </p:nvPr>
        </p:nvSpPr>
        <p:spPr>
          <a:xfrm>
            <a:off x="1350937" y="1603382"/>
            <a:ext cx="2770522" cy="640450"/>
          </a:xfrm>
          <a:ln>
            <a:noFill/>
          </a:ln>
        </p:spPr>
        <p:txBody>
          <a:bodyPr/>
          <a:lstStyle/>
          <a:p>
            <a:r>
              <a:rPr lang="en-US" sz="1050" b="1" dirty="0">
                <a:latin typeface="Segoe UI Semibold" panose="020B0502040204020203" pitchFamily="34" charset="0"/>
              </a:rPr>
              <a:t>Kevin Kline</a:t>
            </a:r>
          </a:p>
          <a:p>
            <a:r>
              <a:rPr lang="en-US" sz="1050"/>
              <a:t>Wednesday, </a:t>
            </a:r>
            <a:r>
              <a:rPr lang="en-US" sz="1050" dirty="0"/>
              <a:t>November 06, 1:30 PM</a:t>
            </a:r>
          </a:p>
          <a:p>
            <a:r>
              <a:rPr lang="en-US" sz="1050" dirty="0"/>
              <a:t>Room 400</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2" y="4363696"/>
            <a:ext cx="1235421" cy="931042"/>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88655" y="3737901"/>
            <a:ext cx="152005" cy="152005"/>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88655" y="1451377"/>
            <a:ext cx="152005" cy="152005"/>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rot="5400000" flipH="1" flipV="1">
            <a:off x="102570" y="2230214"/>
            <a:ext cx="1688920" cy="28325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88655" y="2594639"/>
            <a:ext cx="152005" cy="152005"/>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endCxn id="21" idx="0"/>
          </p:cNvCxnSpPr>
          <p:nvPr/>
        </p:nvCxnSpPr>
        <p:spPr>
          <a:xfrm rot="16200000" flipH="1">
            <a:off x="610228" y="3335475"/>
            <a:ext cx="673604" cy="283250"/>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0800000" flipV="1">
            <a:off x="805648" y="2670640"/>
            <a:ext cx="283007" cy="545659"/>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E77EA813-1738-4DCE-AE16-DB2B540C2DAD}"/>
              </a:ext>
            </a:extLst>
          </p:cNvPr>
          <p:cNvSpPr txBox="1">
            <a:spLocks/>
          </p:cNvSpPr>
          <p:nvPr/>
        </p:nvSpPr>
        <p:spPr>
          <a:xfrm>
            <a:off x="1350937" y="2484839"/>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200" dirty="0">
                <a:solidFill>
                  <a:srgbClr val="289E52"/>
                </a:solidFill>
              </a:rPr>
              <a:t>Successfully Communicating with Your Customers</a:t>
            </a:r>
          </a:p>
        </p:txBody>
      </p:sp>
      <p:sp>
        <p:nvSpPr>
          <p:cNvPr id="39" name="Text Placeholder 3">
            <a:extLst>
              <a:ext uri="{FF2B5EF4-FFF2-40B4-BE49-F238E27FC236}">
                <a16:creationId xmlns:a16="http://schemas.microsoft.com/office/drawing/2014/main" id="{ADD5EF79-E772-4590-B1A4-CB9A406FE157}"/>
              </a:ext>
            </a:extLst>
          </p:cNvPr>
          <p:cNvSpPr txBox="1">
            <a:spLocks/>
          </p:cNvSpPr>
          <p:nvPr/>
        </p:nvSpPr>
        <p:spPr>
          <a:xfrm>
            <a:off x="1350937" y="2746644"/>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050" b="1" dirty="0">
                <a:latin typeface="Segoe UI Semibold" panose="020B0502040204020203" pitchFamily="34" charset="0"/>
              </a:rPr>
              <a:t>Denise </a:t>
            </a:r>
            <a:r>
              <a:rPr lang="en-US" sz="1050" b="1" dirty="0" err="1">
                <a:latin typeface="Segoe UI Semibold" panose="020B0502040204020203" pitchFamily="34" charset="0"/>
              </a:rPr>
              <a:t>McInerney</a:t>
            </a:r>
            <a:endParaRPr lang="en-US" sz="1050" b="1" dirty="0">
              <a:latin typeface="Segoe UI Semibold" panose="020B0502040204020203" pitchFamily="34" charset="0"/>
            </a:endParaRPr>
          </a:p>
          <a:p>
            <a:r>
              <a:rPr lang="en-US" sz="1050" dirty="0"/>
              <a:t>Thursday, November 07, 1:30 PM</a:t>
            </a:r>
          </a:p>
          <a:p>
            <a:r>
              <a:rPr lang="en-US" sz="1050" dirty="0"/>
              <a:t>Room 400</a:t>
            </a:r>
          </a:p>
        </p:txBody>
      </p:sp>
      <p:sp>
        <p:nvSpPr>
          <p:cNvPr id="40" name="Text Placeholder 2">
            <a:extLst>
              <a:ext uri="{FF2B5EF4-FFF2-40B4-BE49-F238E27FC236}">
                <a16:creationId xmlns:a16="http://schemas.microsoft.com/office/drawing/2014/main" id="{F5B7376C-15E7-48EB-AAAB-7AE4F685E3A1}"/>
              </a:ext>
            </a:extLst>
          </p:cNvPr>
          <p:cNvSpPr txBox="1">
            <a:spLocks/>
          </p:cNvSpPr>
          <p:nvPr/>
        </p:nvSpPr>
        <p:spPr>
          <a:xfrm>
            <a:off x="1350936" y="3628101"/>
            <a:ext cx="4894504"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200" dirty="0">
                <a:solidFill>
                  <a:srgbClr val="289E52"/>
                </a:solidFill>
              </a:rPr>
              <a:t>Successfully Managing Upwards and Getting Your Boss on Your Side</a:t>
            </a:r>
          </a:p>
        </p:txBody>
      </p:sp>
      <p:sp>
        <p:nvSpPr>
          <p:cNvPr id="41" name="Text Placeholder 3">
            <a:extLst>
              <a:ext uri="{FF2B5EF4-FFF2-40B4-BE49-F238E27FC236}">
                <a16:creationId xmlns:a16="http://schemas.microsoft.com/office/drawing/2014/main" id="{2C3A35A8-77DF-42C7-81A4-5BCD0A94E7C9}"/>
              </a:ext>
            </a:extLst>
          </p:cNvPr>
          <p:cNvSpPr txBox="1">
            <a:spLocks/>
          </p:cNvSpPr>
          <p:nvPr/>
        </p:nvSpPr>
        <p:spPr>
          <a:xfrm>
            <a:off x="1350937" y="3889905"/>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050" b="1" dirty="0">
                <a:latin typeface="Segoe UI Semibold" panose="020B0502040204020203" pitchFamily="34" charset="0"/>
              </a:rPr>
              <a:t>Edwin Sarmiento</a:t>
            </a:r>
          </a:p>
          <a:p>
            <a:r>
              <a:rPr lang="en-US" sz="1050" dirty="0"/>
              <a:t>Friday, November 08</a:t>
            </a:r>
            <a:r>
              <a:rPr lang="en-US" sz="1050"/>
              <a:t>, 11:00 AM</a:t>
            </a:r>
            <a:endParaRPr lang="en-US" sz="1050" dirty="0"/>
          </a:p>
          <a:p>
            <a:r>
              <a:rPr lang="en-US" sz="1050" dirty="0"/>
              <a:t>Room 3AB</a:t>
            </a:r>
          </a:p>
        </p:txBody>
      </p:sp>
      <p:sp>
        <p:nvSpPr>
          <p:cNvPr id="42" name="Graphic 2">
            <a:extLst>
              <a:ext uri="{FF2B5EF4-FFF2-40B4-BE49-F238E27FC236}">
                <a16:creationId xmlns:a16="http://schemas.microsoft.com/office/drawing/2014/main" id="{968DEEFD-0A4B-4F63-8821-E6EE5435ADF8}"/>
              </a:ext>
            </a:extLst>
          </p:cNvPr>
          <p:cNvSpPr>
            <a:spLocks noChangeAspect="1"/>
          </p:cNvSpPr>
          <p:nvPr/>
        </p:nvSpPr>
        <p:spPr>
          <a:xfrm>
            <a:off x="8184564" y="-64565"/>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rgbClr val="289E52"/>
              </a:gs>
              <a:gs pos="76000">
                <a:srgbClr val="105821"/>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49450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It Begins with Self-awareness</a:t>
            </a:r>
          </a:p>
          <a:p>
            <a:r>
              <a:rPr lang="en-US" dirty="0"/>
              <a:t>Communication Best Practices</a:t>
            </a:r>
          </a:p>
          <a:p>
            <a:r>
              <a:rPr lang="en-US" dirty="0"/>
              <a:t>Persuasion and Influence</a:t>
            </a:r>
          </a:p>
          <a:p>
            <a:r>
              <a:rPr lang="en-US" dirty="0"/>
              <a:t>The Power of Storytelling</a:t>
            </a:r>
          </a:p>
          <a:p>
            <a:r>
              <a:rPr lang="en-US" dirty="0"/>
              <a:t>Wrap-up</a:t>
            </a:r>
          </a:p>
        </p:txBody>
      </p:sp>
    </p:spTree>
    <p:extLst>
      <p:ext uri="{BB962C8B-B14F-4D97-AF65-F5344CB8AC3E}">
        <p14:creationId xmlns:p14="http://schemas.microsoft.com/office/powerpoint/2010/main" val="71831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EFCCE-81AB-41A9-8337-16BCFAA6E10F}"/>
              </a:ext>
            </a:extLst>
          </p:cNvPr>
          <p:cNvSpPr>
            <a:spLocks noGrp="1"/>
          </p:cNvSpPr>
          <p:nvPr>
            <p:ph type="title"/>
          </p:nvPr>
        </p:nvSpPr>
        <p:spPr/>
        <p:txBody>
          <a:bodyPr/>
          <a:lstStyle/>
          <a:p>
            <a:r>
              <a:rPr lang="en-US" sz="3200" dirty="0"/>
              <a:t>Introductory Concepts</a:t>
            </a:r>
          </a:p>
        </p:txBody>
      </p:sp>
    </p:spTree>
    <p:extLst>
      <p:ext uri="{BB962C8B-B14F-4D97-AF65-F5344CB8AC3E}">
        <p14:creationId xmlns:p14="http://schemas.microsoft.com/office/powerpoint/2010/main" val="44198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E7112AF-FC04-4D54-875E-BBA96A733B0A}"/>
              </a:ext>
            </a:extLst>
          </p:cNvPr>
          <p:cNvCxnSpPr>
            <a:cxnSpLocks/>
            <a:endCxn id="9" idx="0"/>
          </p:cNvCxnSpPr>
          <p:nvPr/>
        </p:nvCxnSpPr>
        <p:spPr>
          <a:xfrm>
            <a:off x="4558005" y="2947775"/>
            <a:ext cx="13995" cy="941223"/>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50" name="Straight Arrow Connector 49">
            <a:extLst>
              <a:ext uri="{FF2B5EF4-FFF2-40B4-BE49-F238E27FC236}">
                <a16:creationId xmlns:a16="http://schemas.microsoft.com/office/drawing/2014/main" id="{87A00617-6392-401A-94AC-3429C03AD5B3}"/>
              </a:ext>
            </a:extLst>
          </p:cNvPr>
          <p:cNvCxnSpPr>
            <a:cxnSpLocks/>
            <a:endCxn id="10" idx="1"/>
          </p:cNvCxnSpPr>
          <p:nvPr/>
        </p:nvCxnSpPr>
        <p:spPr>
          <a:xfrm>
            <a:off x="4599989" y="2937509"/>
            <a:ext cx="2004216" cy="85842"/>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CA5C6778-1AE3-440D-AAE6-9B638228F86B}"/>
              </a:ext>
            </a:extLst>
          </p:cNvPr>
          <p:cNvCxnSpPr>
            <a:cxnSpLocks/>
          </p:cNvCxnSpPr>
          <p:nvPr/>
        </p:nvCxnSpPr>
        <p:spPr>
          <a:xfrm flipV="1">
            <a:off x="4585995" y="2013836"/>
            <a:ext cx="2309326" cy="927161"/>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D3376476-489C-4214-ACBE-A41D6E0A4306}"/>
              </a:ext>
            </a:extLst>
          </p:cNvPr>
          <p:cNvCxnSpPr>
            <a:cxnSpLocks/>
            <a:endCxn id="6" idx="2"/>
          </p:cNvCxnSpPr>
          <p:nvPr/>
        </p:nvCxnSpPr>
        <p:spPr>
          <a:xfrm flipH="1" flipV="1">
            <a:off x="4572000" y="2007058"/>
            <a:ext cx="13995" cy="777197"/>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44207A28-A47A-4AA4-9BCC-1BAA8B072F1E}"/>
              </a:ext>
            </a:extLst>
          </p:cNvPr>
          <p:cNvCxnSpPr>
            <a:cxnSpLocks/>
          </p:cNvCxnSpPr>
          <p:nvPr/>
        </p:nvCxnSpPr>
        <p:spPr>
          <a:xfrm flipH="1" flipV="1">
            <a:off x="2234681" y="1999966"/>
            <a:ext cx="2323324" cy="962193"/>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E97E144E-9F0C-4984-AA98-EE35835F9BF9}"/>
              </a:ext>
            </a:extLst>
          </p:cNvPr>
          <p:cNvCxnSpPr>
            <a:cxnSpLocks/>
            <a:endCxn id="11" idx="3"/>
          </p:cNvCxnSpPr>
          <p:nvPr/>
        </p:nvCxnSpPr>
        <p:spPr>
          <a:xfrm flipH="1">
            <a:off x="2539792" y="2940997"/>
            <a:ext cx="2032207" cy="78747"/>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B5BAF6DC-24A4-4547-A519-C0AE1FBE9ACB}"/>
              </a:ext>
            </a:extLst>
          </p:cNvPr>
          <p:cNvCxnSpPr>
            <a:cxnSpLocks/>
            <a:stCxn id="11" idx="0"/>
            <a:endCxn id="5" idx="2"/>
          </p:cNvCxnSpPr>
          <p:nvPr/>
        </p:nvCxnSpPr>
        <p:spPr>
          <a:xfrm flipV="1">
            <a:off x="1571275" y="2007062"/>
            <a:ext cx="1" cy="5834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itle 2">
            <a:extLst>
              <a:ext uri="{FF2B5EF4-FFF2-40B4-BE49-F238E27FC236}">
                <a16:creationId xmlns:a16="http://schemas.microsoft.com/office/drawing/2014/main" id="{B1BE57CF-033D-4A8E-9CB4-004B697FE37C}"/>
              </a:ext>
            </a:extLst>
          </p:cNvPr>
          <p:cNvSpPr>
            <a:spLocks noGrp="1"/>
          </p:cNvSpPr>
          <p:nvPr>
            <p:ph type="title"/>
          </p:nvPr>
        </p:nvSpPr>
        <p:spPr/>
        <p:txBody>
          <a:bodyPr/>
          <a:lstStyle/>
          <a:p>
            <a:r>
              <a:rPr lang="en-US" dirty="0"/>
              <a:t>The Communication Process</a:t>
            </a:r>
          </a:p>
        </p:txBody>
      </p:sp>
      <p:sp>
        <p:nvSpPr>
          <p:cNvPr id="4" name="Flowchart: Process 3">
            <a:extLst>
              <a:ext uri="{FF2B5EF4-FFF2-40B4-BE49-F238E27FC236}">
                <a16:creationId xmlns:a16="http://schemas.microsoft.com/office/drawing/2014/main" id="{2FEB4715-A0B7-4088-917D-D25218739537}"/>
              </a:ext>
            </a:extLst>
          </p:cNvPr>
          <p:cNvSpPr/>
          <p:nvPr/>
        </p:nvSpPr>
        <p:spPr>
          <a:xfrm>
            <a:off x="921865" y="3974841"/>
            <a:ext cx="1298821" cy="686733"/>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u="sng" dirty="0">
                <a:solidFill>
                  <a:schemeClr val="bg1">
                    <a:lumMod val="20000"/>
                    <a:lumOff val="80000"/>
                  </a:schemeClr>
                </a:solidFill>
              </a:rPr>
              <a:t>SENDER</a:t>
            </a:r>
          </a:p>
        </p:txBody>
      </p:sp>
      <p:sp>
        <p:nvSpPr>
          <p:cNvPr id="5" name="Flowchart: Process 4">
            <a:extLst>
              <a:ext uri="{FF2B5EF4-FFF2-40B4-BE49-F238E27FC236}">
                <a16:creationId xmlns:a16="http://schemas.microsoft.com/office/drawing/2014/main" id="{3686BF80-6509-4A47-8A93-158ED1014787}"/>
              </a:ext>
            </a:extLst>
          </p:cNvPr>
          <p:cNvSpPr/>
          <p:nvPr/>
        </p:nvSpPr>
        <p:spPr>
          <a:xfrm>
            <a:off x="921865" y="1320329"/>
            <a:ext cx="1298821" cy="686733"/>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bg1">
                    <a:lumMod val="20000"/>
                    <a:lumOff val="80000"/>
                  </a:schemeClr>
                </a:solidFill>
              </a:rPr>
              <a:t>Message</a:t>
            </a:r>
          </a:p>
        </p:txBody>
      </p:sp>
      <p:sp>
        <p:nvSpPr>
          <p:cNvPr id="6" name="Flowchart: Process 5">
            <a:extLst>
              <a:ext uri="{FF2B5EF4-FFF2-40B4-BE49-F238E27FC236}">
                <a16:creationId xmlns:a16="http://schemas.microsoft.com/office/drawing/2014/main" id="{1159DDEA-420F-4707-8661-8D7BB62FB9EE}"/>
              </a:ext>
            </a:extLst>
          </p:cNvPr>
          <p:cNvSpPr/>
          <p:nvPr/>
        </p:nvSpPr>
        <p:spPr>
          <a:xfrm>
            <a:off x="3922589" y="1320325"/>
            <a:ext cx="1298821" cy="686733"/>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bg1">
                    <a:lumMod val="20000"/>
                    <a:lumOff val="80000"/>
                  </a:schemeClr>
                </a:solidFill>
              </a:rPr>
              <a:t>Medium / Channel</a:t>
            </a:r>
          </a:p>
        </p:txBody>
      </p:sp>
      <p:sp>
        <p:nvSpPr>
          <p:cNvPr id="7" name="Flowchart: Process 6">
            <a:extLst>
              <a:ext uri="{FF2B5EF4-FFF2-40B4-BE49-F238E27FC236}">
                <a16:creationId xmlns:a16="http://schemas.microsoft.com/office/drawing/2014/main" id="{A039AC2C-2DA3-4281-A565-EA40D2EF9DA2}"/>
              </a:ext>
            </a:extLst>
          </p:cNvPr>
          <p:cNvSpPr/>
          <p:nvPr/>
        </p:nvSpPr>
        <p:spPr>
          <a:xfrm>
            <a:off x="6923314" y="1320326"/>
            <a:ext cx="1298821" cy="686733"/>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u="sng" dirty="0">
                <a:solidFill>
                  <a:schemeClr val="bg1">
                    <a:lumMod val="20000"/>
                    <a:lumOff val="80000"/>
                  </a:schemeClr>
                </a:solidFill>
              </a:rPr>
              <a:t>RECEIVER</a:t>
            </a:r>
          </a:p>
        </p:txBody>
      </p:sp>
      <p:sp>
        <p:nvSpPr>
          <p:cNvPr id="8" name="Flowchart: Process 7">
            <a:extLst>
              <a:ext uri="{FF2B5EF4-FFF2-40B4-BE49-F238E27FC236}">
                <a16:creationId xmlns:a16="http://schemas.microsoft.com/office/drawing/2014/main" id="{FB98B56B-A2F2-4669-A14A-4E2C3AB12FD9}"/>
              </a:ext>
            </a:extLst>
          </p:cNvPr>
          <p:cNvSpPr/>
          <p:nvPr/>
        </p:nvSpPr>
        <p:spPr>
          <a:xfrm>
            <a:off x="6923313" y="3974840"/>
            <a:ext cx="1298821" cy="686733"/>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bg1">
                    <a:lumMod val="20000"/>
                    <a:lumOff val="80000"/>
                  </a:schemeClr>
                </a:solidFill>
              </a:rPr>
              <a:t>Message</a:t>
            </a:r>
          </a:p>
        </p:txBody>
      </p:sp>
      <p:sp>
        <p:nvSpPr>
          <p:cNvPr id="9" name="Flowchart: Decision 8">
            <a:extLst>
              <a:ext uri="{FF2B5EF4-FFF2-40B4-BE49-F238E27FC236}">
                <a16:creationId xmlns:a16="http://schemas.microsoft.com/office/drawing/2014/main" id="{F9FBB18A-FF66-41C6-B5E8-582A23FEF7AA}"/>
              </a:ext>
            </a:extLst>
          </p:cNvPr>
          <p:cNvSpPr/>
          <p:nvPr/>
        </p:nvSpPr>
        <p:spPr>
          <a:xfrm>
            <a:off x="3603482" y="3888998"/>
            <a:ext cx="1937035" cy="858416"/>
          </a:xfrm>
          <a:prstGeom prst="flowChartDecisio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bg1">
                    <a:lumMod val="20000"/>
                    <a:lumOff val="80000"/>
                  </a:schemeClr>
                </a:solidFill>
              </a:rPr>
              <a:t>Feedback</a:t>
            </a:r>
            <a:endParaRPr lang="en-US" sz="1200" dirty="0">
              <a:solidFill>
                <a:schemeClr val="bg1">
                  <a:lumMod val="20000"/>
                  <a:lumOff val="80000"/>
                </a:schemeClr>
              </a:solidFill>
            </a:endParaRPr>
          </a:p>
        </p:txBody>
      </p:sp>
      <p:sp>
        <p:nvSpPr>
          <p:cNvPr id="10" name="Flowchart: Decision 9">
            <a:extLst>
              <a:ext uri="{FF2B5EF4-FFF2-40B4-BE49-F238E27FC236}">
                <a16:creationId xmlns:a16="http://schemas.microsoft.com/office/drawing/2014/main" id="{C2096FC2-0AE2-410C-9FB8-C44B09FD7EE4}"/>
              </a:ext>
            </a:extLst>
          </p:cNvPr>
          <p:cNvSpPr/>
          <p:nvPr/>
        </p:nvSpPr>
        <p:spPr>
          <a:xfrm>
            <a:off x="6604205" y="2594143"/>
            <a:ext cx="1937035" cy="858416"/>
          </a:xfrm>
          <a:prstGeom prst="flowChartDecisio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bg1">
                    <a:lumMod val="20000"/>
                    <a:lumOff val="80000"/>
                  </a:schemeClr>
                </a:solidFill>
              </a:rPr>
              <a:t>Decoding</a:t>
            </a:r>
            <a:endParaRPr lang="en-US" sz="1200" dirty="0">
              <a:solidFill>
                <a:schemeClr val="bg1">
                  <a:lumMod val="20000"/>
                  <a:lumOff val="80000"/>
                </a:schemeClr>
              </a:solidFill>
            </a:endParaRPr>
          </a:p>
        </p:txBody>
      </p:sp>
      <p:sp>
        <p:nvSpPr>
          <p:cNvPr id="11" name="Flowchart: Decision 10">
            <a:extLst>
              <a:ext uri="{FF2B5EF4-FFF2-40B4-BE49-F238E27FC236}">
                <a16:creationId xmlns:a16="http://schemas.microsoft.com/office/drawing/2014/main" id="{DE2C76A6-B754-40EF-B245-D1E6BA42FA40}"/>
              </a:ext>
            </a:extLst>
          </p:cNvPr>
          <p:cNvSpPr/>
          <p:nvPr/>
        </p:nvSpPr>
        <p:spPr>
          <a:xfrm>
            <a:off x="602757" y="2590536"/>
            <a:ext cx="1937035" cy="858416"/>
          </a:xfrm>
          <a:prstGeom prst="flowChartDecisio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bg1">
                    <a:lumMod val="20000"/>
                    <a:lumOff val="80000"/>
                  </a:schemeClr>
                </a:solidFill>
              </a:rPr>
              <a:t>Encoding</a:t>
            </a:r>
            <a:endParaRPr lang="en-US" sz="1200" dirty="0">
              <a:solidFill>
                <a:schemeClr val="bg1">
                  <a:lumMod val="20000"/>
                  <a:lumOff val="80000"/>
                </a:schemeClr>
              </a:solidFill>
            </a:endParaRPr>
          </a:p>
        </p:txBody>
      </p:sp>
      <p:sp>
        <p:nvSpPr>
          <p:cNvPr id="12" name="Explosion: 8 Points 11">
            <a:extLst>
              <a:ext uri="{FF2B5EF4-FFF2-40B4-BE49-F238E27FC236}">
                <a16:creationId xmlns:a16="http://schemas.microsoft.com/office/drawing/2014/main" id="{A1E4AF17-1D71-42CB-BA1C-A4A68B133DFC}"/>
              </a:ext>
            </a:extLst>
          </p:cNvPr>
          <p:cNvSpPr/>
          <p:nvPr/>
        </p:nvSpPr>
        <p:spPr>
          <a:xfrm>
            <a:off x="3908593" y="2289095"/>
            <a:ext cx="1326812" cy="1303805"/>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solidFill>
                  <a:schemeClr val="bg1">
                    <a:lumMod val="20000"/>
                    <a:lumOff val="80000"/>
                  </a:schemeClr>
                </a:solidFill>
              </a:rPr>
              <a:t>Noise</a:t>
            </a:r>
          </a:p>
        </p:txBody>
      </p:sp>
      <p:cxnSp>
        <p:nvCxnSpPr>
          <p:cNvPr id="14" name="Straight Arrow Connector 13">
            <a:extLst>
              <a:ext uri="{FF2B5EF4-FFF2-40B4-BE49-F238E27FC236}">
                <a16:creationId xmlns:a16="http://schemas.microsoft.com/office/drawing/2014/main" id="{2A16017E-80B6-42F2-B05D-F86423CC7696}"/>
              </a:ext>
            </a:extLst>
          </p:cNvPr>
          <p:cNvCxnSpPr>
            <a:stCxn id="4" idx="0"/>
            <a:endCxn id="11" idx="2"/>
          </p:cNvCxnSpPr>
          <p:nvPr/>
        </p:nvCxnSpPr>
        <p:spPr>
          <a:xfrm flipH="1" flipV="1">
            <a:off x="1571275" y="3448952"/>
            <a:ext cx="1" cy="52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6587666-FE13-4934-83C8-F59E2F76E0A0}"/>
              </a:ext>
            </a:extLst>
          </p:cNvPr>
          <p:cNvCxnSpPr>
            <a:cxnSpLocks/>
            <a:stCxn id="5" idx="3"/>
            <a:endCxn id="6" idx="1"/>
          </p:cNvCxnSpPr>
          <p:nvPr/>
        </p:nvCxnSpPr>
        <p:spPr>
          <a:xfrm flipV="1">
            <a:off x="2220686" y="1663692"/>
            <a:ext cx="1701903" cy="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F96151F-B956-48DA-85D2-31912DF1C6E0}"/>
              </a:ext>
            </a:extLst>
          </p:cNvPr>
          <p:cNvCxnSpPr>
            <a:cxnSpLocks/>
            <a:stCxn id="6" idx="3"/>
            <a:endCxn id="7" idx="1"/>
          </p:cNvCxnSpPr>
          <p:nvPr/>
        </p:nvCxnSpPr>
        <p:spPr>
          <a:xfrm>
            <a:off x="5221410" y="1663692"/>
            <a:ext cx="170190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A6C9770-6E84-4521-ABEF-360DCD694BDE}"/>
              </a:ext>
            </a:extLst>
          </p:cNvPr>
          <p:cNvCxnSpPr>
            <a:cxnSpLocks/>
            <a:stCxn id="9" idx="1"/>
            <a:endCxn id="4" idx="3"/>
          </p:cNvCxnSpPr>
          <p:nvPr/>
        </p:nvCxnSpPr>
        <p:spPr>
          <a:xfrm flipH="1">
            <a:off x="2220686" y="4318206"/>
            <a:ext cx="1382796"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7AF3744C-77B0-43B3-AAD5-CC65B53D01AE}"/>
              </a:ext>
            </a:extLst>
          </p:cNvPr>
          <p:cNvCxnSpPr>
            <a:cxnSpLocks/>
            <a:stCxn id="8" idx="1"/>
            <a:endCxn id="9" idx="3"/>
          </p:cNvCxnSpPr>
          <p:nvPr/>
        </p:nvCxnSpPr>
        <p:spPr>
          <a:xfrm flipH="1" flipV="1">
            <a:off x="5540517" y="4318206"/>
            <a:ext cx="138279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EB5AC4F-1B8A-462C-ACE5-736FBDAE1A6C}"/>
              </a:ext>
            </a:extLst>
          </p:cNvPr>
          <p:cNvCxnSpPr>
            <a:cxnSpLocks/>
            <a:stCxn id="7" idx="2"/>
            <a:endCxn id="10" idx="0"/>
          </p:cNvCxnSpPr>
          <p:nvPr/>
        </p:nvCxnSpPr>
        <p:spPr>
          <a:xfrm flipH="1">
            <a:off x="7572723" y="2007059"/>
            <a:ext cx="2" cy="5870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68B91EBC-C668-411F-8B57-E64610436807}"/>
              </a:ext>
            </a:extLst>
          </p:cNvPr>
          <p:cNvCxnSpPr>
            <a:cxnSpLocks/>
            <a:stCxn id="10" idx="2"/>
            <a:endCxn id="8" idx="0"/>
          </p:cNvCxnSpPr>
          <p:nvPr/>
        </p:nvCxnSpPr>
        <p:spPr>
          <a:xfrm>
            <a:off x="7572723" y="3452559"/>
            <a:ext cx="1" cy="5222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14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11334</TotalTime>
  <Words>2827</Words>
  <Application>Microsoft Office PowerPoint</Application>
  <PresentationFormat>On-screen Show (16:9)</PresentationFormat>
  <Paragraphs>343</Paragraphs>
  <Slides>40</Slides>
  <Notes>27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Gill Sans</vt:lpstr>
      <vt:lpstr>Open Sans</vt:lpstr>
      <vt:lpstr>Segoe UI</vt:lpstr>
      <vt:lpstr>Segoe UI Light</vt:lpstr>
      <vt:lpstr>Segoe UI Semibold</vt:lpstr>
      <vt:lpstr>Segoe UI Semilight</vt:lpstr>
      <vt:lpstr>Ubuntu</vt:lpstr>
      <vt:lpstr>PASS 2013_SpeakerTemplate_16x9</vt:lpstr>
      <vt:lpstr>Successfully Communicating</vt:lpstr>
      <vt:lpstr>PowerPoint Presentation</vt:lpstr>
      <vt:lpstr>PowerPoint Presentation</vt:lpstr>
      <vt:lpstr>Kevin Kline</vt:lpstr>
      <vt:lpstr>PASS Summit Learning Pathway: Communication &amp; Collaboration</vt:lpstr>
      <vt:lpstr>PowerPoint Presentation</vt:lpstr>
      <vt:lpstr>Agenda</vt:lpstr>
      <vt:lpstr>Introductory Concepts</vt:lpstr>
      <vt:lpstr>The Communication Process</vt:lpstr>
      <vt:lpstr>Non-verbal Communications</vt:lpstr>
      <vt:lpstr>Non-verbal Communications</vt:lpstr>
      <vt:lpstr>It Begins with Self-Awareness</vt:lpstr>
      <vt:lpstr>It Begins with Self-Awareness</vt:lpstr>
      <vt:lpstr>The Link Between Communication, Advancement, and Leadership</vt:lpstr>
      <vt:lpstr>Communication Best Practices</vt:lpstr>
      <vt:lpstr>The Communication Process</vt:lpstr>
      <vt:lpstr>I am the Sender</vt:lpstr>
      <vt:lpstr>Encoding, Message, &amp; Medium</vt:lpstr>
      <vt:lpstr>I am the Receiver</vt:lpstr>
      <vt:lpstr>Happy Boss, or How Communicate Upwards</vt:lpstr>
      <vt:lpstr>Persuasion Techniques</vt:lpstr>
      <vt:lpstr>Use the 8 Techniques for Direct influence</vt:lpstr>
      <vt:lpstr>Logical Appeals</vt:lpstr>
      <vt:lpstr>Emotional Appeals</vt:lpstr>
      <vt:lpstr>Cooperative Appeals</vt:lpstr>
      <vt:lpstr>The Power of Storytelling</vt:lpstr>
      <vt:lpstr>PowerPoint Presentation</vt:lpstr>
      <vt:lpstr>PowerPoint Presentation</vt:lpstr>
      <vt:lpstr>PowerPoint Presentation</vt:lpstr>
      <vt:lpstr>PowerPoint Presentation</vt:lpstr>
      <vt:lpstr>PowerPoint Presentation</vt:lpstr>
      <vt:lpstr>Resources</vt:lpstr>
      <vt:lpstr>Wrap-up</vt:lpstr>
      <vt:lpstr>Kevin Kline</vt:lpstr>
      <vt:lpstr>The Power of Personality Interplay</vt:lpstr>
      <vt:lpstr>Leveraging Personality Types</vt:lpstr>
      <vt:lpstr>MBTI</vt:lpstr>
      <vt:lpstr>MTBI, Part 2</vt:lpstr>
      <vt:lpstr>DISC</vt:lpstr>
      <vt:lpstr>Ten Minute DISC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Kevin Kline</cp:lastModifiedBy>
  <cp:revision>1160</cp:revision>
  <dcterms:created xsi:type="dcterms:W3CDTF">2013-07-12T18:23:55Z</dcterms:created>
  <dcterms:modified xsi:type="dcterms:W3CDTF">2019-11-05T22:22:25Z</dcterms:modified>
</cp:coreProperties>
</file>